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</p:sldMasterIdLst>
  <p:notesMasterIdLst>
    <p:notesMasterId r:id="rId12"/>
  </p:notesMasterIdLst>
  <p:handoutMasterIdLst>
    <p:handoutMasterId r:id="rId13"/>
  </p:handoutMasterIdLst>
  <p:sldIdLst>
    <p:sldId id="866" r:id="rId5"/>
    <p:sldId id="867" r:id="rId6"/>
    <p:sldId id="885" r:id="rId7"/>
    <p:sldId id="888" r:id="rId8"/>
    <p:sldId id="889" r:id="rId9"/>
    <p:sldId id="890" r:id="rId10"/>
    <p:sldId id="891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0C"/>
    <a:srgbClr val="CC0000"/>
    <a:srgbClr val="FF6600"/>
    <a:srgbClr val="C0C0C0"/>
    <a:srgbClr val="7D4A1B"/>
    <a:srgbClr val="AEA57A"/>
    <a:srgbClr val="5C7315"/>
    <a:srgbClr val="CE8914"/>
    <a:srgbClr val="0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8" autoAdjust="0"/>
    <p:restoredTop sz="97991" autoAdjust="0"/>
  </p:normalViewPr>
  <p:slideViewPr>
    <p:cSldViewPr snapToGrid="0" showGuides="1">
      <p:cViewPr varScale="1">
        <p:scale>
          <a:sx n="114" d="100"/>
          <a:sy n="114" d="100"/>
        </p:scale>
        <p:origin x="1554" y="78"/>
      </p:cViewPr>
      <p:guideLst>
        <p:guide orient="horz" pos="4278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76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5" tIns="45676" rIns="91355" bIns="45676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lnSpc>
                <a:spcPct val="100000"/>
              </a:lnSpc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52762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5" tIns="45676" rIns="91355" bIns="45676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lnSpc>
                <a:spcPct val="100000"/>
              </a:lnSpc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3013"/>
            <a:ext cx="3054350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5" tIns="45676" rIns="91355" bIns="45676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lnSpc>
                <a:spcPct val="100000"/>
              </a:lnSpc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63013"/>
            <a:ext cx="3052762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5" tIns="45676" rIns="91355" bIns="45676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5F14159-39A7-4128-A8CA-BF6265FEA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516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5" tIns="45676" rIns="91355" bIns="45676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lnSpc>
                <a:spcPct val="100000"/>
              </a:lnSpc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52762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5" tIns="45676" rIns="91355" bIns="45676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lnSpc>
                <a:spcPct val="100000"/>
              </a:lnSpc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7388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8788" y="4432300"/>
            <a:ext cx="6107112" cy="4202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5" tIns="45676" rIns="91355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3013"/>
            <a:ext cx="3054350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5" tIns="45676" rIns="91355" bIns="45676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lnSpc>
                <a:spcPct val="100000"/>
              </a:lnSpc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63013"/>
            <a:ext cx="3052762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5" tIns="45676" rIns="91355" bIns="45676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65F4036-D470-4BDA-A9AC-CA169BE5A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eaLnBrk="0" fontAlgn="base" hangingPunct="0">
      <a:spcBef>
        <a:spcPct val="55000"/>
      </a:spcBef>
      <a:spcAft>
        <a:spcPct val="0"/>
      </a:spcAft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indent="-171450" algn="l" rtl="0" eaLnBrk="0" fontAlgn="base" hangingPunct="0">
      <a:spcBef>
        <a:spcPct val="55000"/>
      </a:spcBef>
      <a:spcAft>
        <a:spcPct val="0"/>
      </a:spcAft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indent="-171450" algn="l" rtl="0" eaLnBrk="0" fontAlgn="base" hangingPunct="0">
      <a:spcBef>
        <a:spcPct val="55000"/>
      </a:spcBef>
      <a:spcAft>
        <a:spcPct val="0"/>
      </a:spcAft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55000"/>
      </a:spcBef>
      <a:spcAft>
        <a:spcPct val="0"/>
      </a:spcAft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55000"/>
      </a:spcBef>
      <a:spcAft>
        <a:spcPct val="0"/>
      </a:spcAft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048BBC-C255-4065-8785-0985561D929C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4429125"/>
            <a:ext cx="6105525" cy="4202113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6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D186B3-D9AF-458F-9C3B-BE13B9677CD6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4429125"/>
            <a:ext cx="6105525" cy="4202113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94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626803" y="6689725"/>
            <a:ext cx="2068195" cy="1969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altLang="en-US" dirty="0"/>
              <a:t>White Cap </a:t>
            </a:r>
            <a:r>
              <a:rPr lang="en-US" altLang="en-US" b="1" dirty="0"/>
              <a:t>Proprietary</a:t>
            </a:r>
            <a:r>
              <a:rPr lang="en-US" altLang="en-US" dirty="0"/>
              <a:t> and </a:t>
            </a:r>
            <a:r>
              <a:rPr lang="en-US" altLang="en-US" b="1" dirty="0"/>
              <a:t>Confidential</a:t>
            </a:r>
            <a:endParaRPr lang="en-US" altLang="en-US" dirty="0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98613" y="4542506"/>
            <a:ext cx="5760720" cy="569321"/>
          </a:xfrm>
        </p:spPr>
        <p:txBody>
          <a:bodyPr/>
          <a:lstStyle>
            <a:lvl1pPr marL="0" indent="0" algn="ctr">
              <a:buFont typeface="Times" panose="02020603050405020304" pitchFamily="18" charset="0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Month, 2019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756129F-8C26-49B0-B7C1-D7AA29F07D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3863" y="4136930"/>
            <a:ext cx="8297862" cy="920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C8D7A6-0245-5043-AC1B-1AC801E278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592465"/>
            <a:ext cx="6286500" cy="1079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1" name="Rectangle 39"/>
          <p:cNvSpPr>
            <a:spLocks noChangeArrowheads="1"/>
          </p:cNvSpPr>
          <p:nvPr/>
        </p:nvSpPr>
        <p:spPr bwMode="auto">
          <a:xfrm>
            <a:off x="233363" y="231775"/>
            <a:ext cx="8707437" cy="576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anchor="ctr"/>
          <a:lstStyle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23838"/>
            <a:ext cx="6669751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8050"/>
            <a:ext cx="869315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6972300" y="65214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fld id="{BEFBCF81-7F06-49F9-8C55-ECC01A35C88D}" type="slidenum">
              <a:rPr lang="en-US" altLang="en-US" sz="1000" b="1">
                <a:latin typeface="Arial" charset="0"/>
              </a:rPr>
              <a:pPr algn="r" eaLnBrk="1" hangingPunct="1">
                <a:defRPr/>
              </a:pPr>
              <a:t>‹#›</a:t>
            </a:fld>
            <a:endParaRPr lang="en-US" altLang="en-US" sz="1000" b="1">
              <a:latin typeface="Arial" charset="0"/>
            </a:endParaRPr>
          </a:p>
        </p:txBody>
      </p:sp>
      <p:sp>
        <p:nvSpPr>
          <p:cNvPr id="8502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125" y="6197600"/>
            <a:ext cx="6845300" cy="498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5029" name="Rectangle 37"/>
          <p:cNvSpPr>
            <a:spLocks noChangeArrowheads="1"/>
          </p:cNvSpPr>
          <p:nvPr/>
        </p:nvSpPr>
        <p:spPr bwMode="auto">
          <a:xfrm>
            <a:off x="239713" y="6156325"/>
            <a:ext cx="8696325" cy="428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85030" name="Rectangle 38"/>
          <p:cNvSpPr>
            <a:spLocks noChangeArrowheads="1"/>
          </p:cNvSpPr>
          <p:nvPr/>
        </p:nvSpPr>
        <p:spPr bwMode="auto">
          <a:xfrm>
            <a:off x="231775" y="798513"/>
            <a:ext cx="8716963" cy="428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  <a:defRPr/>
            </a:pPr>
            <a:endParaRPr lang="en-US"/>
          </a:p>
        </p:txBody>
      </p:sp>
      <p:sp>
        <p:nvSpPr>
          <p:cNvPr id="85034" name="Text Box 42"/>
          <p:cNvSpPr txBox="1">
            <a:spLocks noChangeArrowheads="1"/>
          </p:cNvSpPr>
          <p:nvPr/>
        </p:nvSpPr>
        <p:spPr bwMode="auto">
          <a:xfrm>
            <a:off x="3630613" y="6689725"/>
            <a:ext cx="2060575" cy="1952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altLang="en-US"/>
              <a:t>HD Supply </a:t>
            </a:r>
            <a:r>
              <a:rPr lang="en-US" altLang="en-US" b="1"/>
              <a:t>Proprietary</a:t>
            </a:r>
            <a:r>
              <a:rPr lang="en-US" altLang="en-US"/>
              <a:t> and </a:t>
            </a:r>
            <a:r>
              <a:rPr lang="en-US" altLang="en-US" b="1"/>
              <a:t>Confidential</a:t>
            </a:r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ECF88-4456-E349-9321-86F97DD5F3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42" y="358833"/>
            <a:ext cx="1828800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7D767-D0DD-E440-B348-E8858AAAA7D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99" y="6339841"/>
            <a:ext cx="1454726" cy="2424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9" r:id="rId2"/>
    <p:sldLayoutId id="2147483703" r:id="rId3"/>
    <p:sldLayoutId id="2147483704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−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1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1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5.png"/><Relationship Id="rId21" Type="http://schemas.openxmlformats.org/officeDocument/2006/relationships/image" Target="../media/image39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63" Type="http://schemas.openxmlformats.org/officeDocument/2006/relationships/image" Target="../media/image81.png"/><Relationship Id="rId68" Type="http://schemas.openxmlformats.org/officeDocument/2006/relationships/image" Target="../media/image86.png"/><Relationship Id="rId84" Type="http://schemas.openxmlformats.org/officeDocument/2006/relationships/image" Target="../media/image102.png"/><Relationship Id="rId89" Type="http://schemas.openxmlformats.org/officeDocument/2006/relationships/image" Target="../media/image107.png"/><Relationship Id="rId112" Type="http://schemas.openxmlformats.org/officeDocument/2006/relationships/image" Target="../media/image130.png"/><Relationship Id="rId16" Type="http://schemas.openxmlformats.org/officeDocument/2006/relationships/image" Target="../media/image34.png"/><Relationship Id="rId107" Type="http://schemas.openxmlformats.org/officeDocument/2006/relationships/image" Target="../media/image125.png"/><Relationship Id="rId11" Type="http://schemas.openxmlformats.org/officeDocument/2006/relationships/image" Target="../media/image29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53" Type="http://schemas.openxmlformats.org/officeDocument/2006/relationships/image" Target="../media/image71.png"/><Relationship Id="rId58" Type="http://schemas.openxmlformats.org/officeDocument/2006/relationships/image" Target="../media/image76.png"/><Relationship Id="rId74" Type="http://schemas.openxmlformats.org/officeDocument/2006/relationships/image" Target="../media/image92.png"/><Relationship Id="rId79" Type="http://schemas.openxmlformats.org/officeDocument/2006/relationships/image" Target="../media/image97.png"/><Relationship Id="rId102" Type="http://schemas.openxmlformats.org/officeDocument/2006/relationships/image" Target="../media/image120.png"/><Relationship Id="rId123" Type="http://schemas.openxmlformats.org/officeDocument/2006/relationships/image" Target="../media/image141.png"/><Relationship Id="rId128" Type="http://schemas.openxmlformats.org/officeDocument/2006/relationships/image" Target="../media/image146.png"/><Relationship Id="rId5" Type="http://schemas.openxmlformats.org/officeDocument/2006/relationships/image" Target="../media/image23.png"/><Relationship Id="rId90" Type="http://schemas.openxmlformats.org/officeDocument/2006/relationships/image" Target="../media/image108.png"/><Relationship Id="rId95" Type="http://schemas.openxmlformats.org/officeDocument/2006/relationships/image" Target="../media/image113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64" Type="http://schemas.openxmlformats.org/officeDocument/2006/relationships/image" Target="../media/image82.png"/><Relationship Id="rId69" Type="http://schemas.openxmlformats.org/officeDocument/2006/relationships/image" Target="../media/image87.png"/><Relationship Id="rId113" Type="http://schemas.openxmlformats.org/officeDocument/2006/relationships/image" Target="../media/image131.png"/><Relationship Id="rId118" Type="http://schemas.openxmlformats.org/officeDocument/2006/relationships/image" Target="../media/image136.png"/><Relationship Id="rId80" Type="http://schemas.openxmlformats.org/officeDocument/2006/relationships/image" Target="../media/image98.png"/><Relationship Id="rId85" Type="http://schemas.openxmlformats.org/officeDocument/2006/relationships/image" Target="../media/image103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59" Type="http://schemas.openxmlformats.org/officeDocument/2006/relationships/image" Target="../media/image77.png"/><Relationship Id="rId103" Type="http://schemas.openxmlformats.org/officeDocument/2006/relationships/image" Target="../media/image121.png"/><Relationship Id="rId108" Type="http://schemas.openxmlformats.org/officeDocument/2006/relationships/image" Target="../media/image126.png"/><Relationship Id="rId124" Type="http://schemas.openxmlformats.org/officeDocument/2006/relationships/image" Target="../media/image142.png"/><Relationship Id="rId129" Type="http://schemas.openxmlformats.org/officeDocument/2006/relationships/image" Target="../media/image147.png"/><Relationship Id="rId54" Type="http://schemas.openxmlformats.org/officeDocument/2006/relationships/image" Target="../media/image72.png"/><Relationship Id="rId70" Type="http://schemas.openxmlformats.org/officeDocument/2006/relationships/image" Target="../media/image88.png"/><Relationship Id="rId75" Type="http://schemas.openxmlformats.org/officeDocument/2006/relationships/image" Target="../media/image93.png"/><Relationship Id="rId91" Type="http://schemas.openxmlformats.org/officeDocument/2006/relationships/image" Target="../media/image109.png"/><Relationship Id="rId9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49" Type="http://schemas.openxmlformats.org/officeDocument/2006/relationships/image" Target="../media/image67.png"/><Relationship Id="rId114" Type="http://schemas.openxmlformats.org/officeDocument/2006/relationships/image" Target="../media/image132.png"/><Relationship Id="rId119" Type="http://schemas.openxmlformats.org/officeDocument/2006/relationships/image" Target="../media/image137.png"/><Relationship Id="rId44" Type="http://schemas.openxmlformats.org/officeDocument/2006/relationships/image" Target="../media/image62.png"/><Relationship Id="rId60" Type="http://schemas.openxmlformats.org/officeDocument/2006/relationships/image" Target="../media/image78.png"/><Relationship Id="rId65" Type="http://schemas.openxmlformats.org/officeDocument/2006/relationships/image" Target="../media/image83.png"/><Relationship Id="rId81" Type="http://schemas.openxmlformats.org/officeDocument/2006/relationships/image" Target="../media/image99.png"/><Relationship Id="rId86" Type="http://schemas.openxmlformats.org/officeDocument/2006/relationships/image" Target="../media/image104.png"/><Relationship Id="rId130" Type="http://schemas.openxmlformats.org/officeDocument/2006/relationships/image" Target="../media/image148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9" Type="http://schemas.openxmlformats.org/officeDocument/2006/relationships/image" Target="../media/image57.png"/><Relationship Id="rId109" Type="http://schemas.openxmlformats.org/officeDocument/2006/relationships/image" Target="../media/image127.png"/><Relationship Id="rId34" Type="http://schemas.openxmlformats.org/officeDocument/2006/relationships/image" Target="../media/image52.png"/><Relationship Id="rId50" Type="http://schemas.openxmlformats.org/officeDocument/2006/relationships/image" Target="../media/image68.png"/><Relationship Id="rId55" Type="http://schemas.openxmlformats.org/officeDocument/2006/relationships/image" Target="../media/image73.png"/><Relationship Id="rId76" Type="http://schemas.openxmlformats.org/officeDocument/2006/relationships/image" Target="../media/image94.png"/><Relationship Id="rId97" Type="http://schemas.openxmlformats.org/officeDocument/2006/relationships/image" Target="../media/image115.png"/><Relationship Id="rId104" Type="http://schemas.openxmlformats.org/officeDocument/2006/relationships/image" Target="../media/image122.png"/><Relationship Id="rId120" Type="http://schemas.openxmlformats.org/officeDocument/2006/relationships/image" Target="../media/image138.png"/><Relationship Id="rId125" Type="http://schemas.openxmlformats.org/officeDocument/2006/relationships/image" Target="../media/image143.png"/><Relationship Id="rId7" Type="http://schemas.openxmlformats.org/officeDocument/2006/relationships/image" Target="../media/image25.png"/><Relationship Id="rId71" Type="http://schemas.openxmlformats.org/officeDocument/2006/relationships/image" Target="../media/image89.png"/><Relationship Id="rId92" Type="http://schemas.openxmlformats.org/officeDocument/2006/relationships/image" Target="../media/image110.png"/><Relationship Id="rId2" Type="http://schemas.openxmlformats.org/officeDocument/2006/relationships/image" Target="../media/image20.png"/><Relationship Id="rId29" Type="http://schemas.openxmlformats.org/officeDocument/2006/relationships/image" Target="../media/image47.png"/><Relationship Id="rId24" Type="http://schemas.openxmlformats.org/officeDocument/2006/relationships/image" Target="../media/image42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66" Type="http://schemas.openxmlformats.org/officeDocument/2006/relationships/image" Target="../media/image84.png"/><Relationship Id="rId87" Type="http://schemas.openxmlformats.org/officeDocument/2006/relationships/image" Target="../media/image105.png"/><Relationship Id="rId110" Type="http://schemas.openxmlformats.org/officeDocument/2006/relationships/image" Target="../media/image128.png"/><Relationship Id="rId115" Type="http://schemas.openxmlformats.org/officeDocument/2006/relationships/image" Target="../media/image133.png"/><Relationship Id="rId61" Type="http://schemas.openxmlformats.org/officeDocument/2006/relationships/image" Target="../media/image79.png"/><Relationship Id="rId82" Type="http://schemas.openxmlformats.org/officeDocument/2006/relationships/image" Target="../media/image100.png"/><Relationship Id="rId19" Type="http://schemas.openxmlformats.org/officeDocument/2006/relationships/image" Target="../media/image37.png"/><Relationship Id="rId14" Type="http://schemas.openxmlformats.org/officeDocument/2006/relationships/image" Target="../media/image32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56" Type="http://schemas.openxmlformats.org/officeDocument/2006/relationships/image" Target="../media/image74.png"/><Relationship Id="rId77" Type="http://schemas.openxmlformats.org/officeDocument/2006/relationships/image" Target="../media/image95.png"/><Relationship Id="rId100" Type="http://schemas.openxmlformats.org/officeDocument/2006/relationships/image" Target="../media/image118.png"/><Relationship Id="rId105" Type="http://schemas.openxmlformats.org/officeDocument/2006/relationships/image" Target="../media/image123.png"/><Relationship Id="rId126" Type="http://schemas.openxmlformats.org/officeDocument/2006/relationships/image" Target="../media/image144.png"/><Relationship Id="rId8" Type="http://schemas.openxmlformats.org/officeDocument/2006/relationships/image" Target="../media/image26.png"/><Relationship Id="rId51" Type="http://schemas.openxmlformats.org/officeDocument/2006/relationships/image" Target="../media/image69.png"/><Relationship Id="rId72" Type="http://schemas.openxmlformats.org/officeDocument/2006/relationships/image" Target="../media/image90.png"/><Relationship Id="rId93" Type="http://schemas.openxmlformats.org/officeDocument/2006/relationships/image" Target="../media/image111.png"/><Relationship Id="rId98" Type="http://schemas.openxmlformats.org/officeDocument/2006/relationships/image" Target="../media/image116.png"/><Relationship Id="rId121" Type="http://schemas.openxmlformats.org/officeDocument/2006/relationships/image" Target="../media/image139.png"/><Relationship Id="rId3" Type="http://schemas.openxmlformats.org/officeDocument/2006/relationships/image" Target="../media/image21.png"/><Relationship Id="rId25" Type="http://schemas.openxmlformats.org/officeDocument/2006/relationships/image" Target="../media/image43.png"/><Relationship Id="rId46" Type="http://schemas.openxmlformats.org/officeDocument/2006/relationships/image" Target="../media/image64.png"/><Relationship Id="rId67" Type="http://schemas.openxmlformats.org/officeDocument/2006/relationships/image" Target="../media/image85.png"/><Relationship Id="rId116" Type="http://schemas.openxmlformats.org/officeDocument/2006/relationships/image" Target="../media/image134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Relationship Id="rId62" Type="http://schemas.openxmlformats.org/officeDocument/2006/relationships/image" Target="../media/image80.png"/><Relationship Id="rId83" Type="http://schemas.openxmlformats.org/officeDocument/2006/relationships/image" Target="../media/image101.png"/><Relationship Id="rId88" Type="http://schemas.openxmlformats.org/officeDocument/2006/relationships/image" Target="../media/image106.png"/><Relationship Id="rId111" Type="http://schemas.openxmlformats.org/officeDocument/2006/relationships/image" Target="../media/image129.png"/><Relationship Id="rId15" Type="http://schemas.openxmlformats.org/officeDocument/2006/relationships/image" Target="../media/image33.png"/><Relationship Id="rId36" Type="http://schemas.openxmlformats.org/officeDocument/2006/relationships/image" Target="../media/image54.png"/><Relationship Id="rId57" Type="http://schemas.openxmlformats.org/officeDocument/2006/relationships/image" Target="../media/image75.png"/><Relationship Id="rId106" Type="http://schemas.openxmlformats.org/officeDocument/2006/relationships/image" Target="../media/image124.png"/><Relationship Id="rId127" Type="http://schemas.openxmlformats.org/officeDocument/2006/relationships/image" Target="../media/image145.png"/><Relationship Id="rId10" Type="http://schemas.openxmlformats.org/officeDocument/2006/relationships/image" Target="../media/image28.png"/><Relationship Id="rId31" Type="http://schemas.openxmlformats.org/officeDocument/2006/relationships/image" Target="../media/image49.png"/><Relationship Id="rId52" Type="http://schemas.openxmlformats.org/officeDocument/2006/relationships/image" Target="../media/image70.png"/><Relationship Id="rId73" Type="http://schemas.openxmlformats.org/officeDocument/2006/relationships/image" Target="../media/image91.png"/><Relationship Id="rId78" Type="http://schemas.openxmlformats.org/officeDocument/2006/relationships/image" Target="../media/image96.png"/><Relationship Id="rId94" Type="http://schemas.openxmlformats.org/officeDocument/2006/relationships/image" Target="../media/image112.png"/><Relationship Id="rId99" Type="http://schemas.openxmlformats.org/officeDocument/2006/relationships/image" Target="../media/image117.png"/><Relationship Id="rId101" Type="http://schemas.openxmlformats.org/officeDocument/2006/relationships/image" Target="../media/image119.png"/><Relationship Id="rId122" Type="http://schemas.openxmlformats.org/officeDocument/2006/relationships/image" Target="../media/image140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26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3.png"/><Relationship Id="rId117" Type="http://schemas.openxmlformats.org/officeDocument/2006/relationships/image" Target="../media/image264.png"/><Relationship Id="rId21" Type="http://schemas.openxmlformats.org/officeDocument/2006/relationships/image" Target="../media/image168.png"/><Relationship Id="rId42" Type="http://schemas.openxmlformats.org/officeDocument/2006/relationships/image" Target="../media/image189.png"/><Relationship Id="rId47" Type="http://schemas.openxmlformats.org/officeDocument/2006/relationships/image" Target="../media/image194.png"/><Relationship Id="rId63" Type="http://schemas.openxmlformats.org/officeDocument/2006/relationships/image" Target="../media/image210.png"/><Relationship Id="rId68" Type="http://schemas.openxmlformats.org/officeDocument/2006/relationships/image" Target="../media/image215.png"/><Relationship Id="rId84" Type="http://schemas.openxmlformats.org/officeDocument/2006/relationships/image" Target="../media/image231.png"/><Relationship Id="rId89" Type="http://schemas.openxmlformats.org/officeDocument/2006/relationships/image" Target="../media/image236.png"/><Relationship Id="rId112" Type="http://schemas.openxmlformats.org/officeDocument/2006/relationships/image" Target="../media/image259.png"/><Relationship Id="rId16" Type="http://schemas.openxmlformats.org/officeDocument/2006/relationships/image" Target="../media/image163.png"/><Relationship Id="rId107" Type="http://schemas.openxmlformats.org/officeDocument/2006/relationships/image" Target="../media/image254.png"/><Relationship Id="rId11" Type="http://schemas.openxmlformats.org/officeDocument/2006/relationships/image" Target="../media/image158.png"/><Relationship Id="rId32" Type="http://schemas.openxmlformats.org/officeDocument/2006/relationships/image" Target="../media/image179.png"/><Relationship Id="rId37" Type="http://schemas.openxmlformats.org/officeDocument/2006/relationships/image" Target="../media/image184.png"/><Relationship Id="rId53" Type="http://schemas.openxmlformats.org/officeDocument/2006/relationships/image" Target="../media/image200.png"/><Relationship Id="rId58" Type="http://schemas.openxmlformats.org/officeDocument/2006/relationships/image" Target="../media/image205.png"/><Relationship Id="rId74" Type="http://schemas.openxmlformats.org/officeDocument/2006/relationships/image" Target="../media/image221.png"/><Relationship Id="rId79" Type="http://schemas.openxmlformats.org/officeDocument/2006/relationships/image" Target="../media/image226.png"/><Relationship Id="rId102" Type="http://schemas.openxmlformats.org/officeDocument/2006/relationships/image" Target="../media/image249.png"/><Relationship Id="rId123" Type="http://schemas.openxmlformats.org/officeDocument/2006/relationships/image" Target="../media/image270.png"/><Relationship Id="rId5" Type="http://schemas.openxmlformats.org/officeDocument/2006/relationships/image" Target="../media/image152.png"/><Relationship Id="rId90" Type="http://schemas.openxmlformats.org/officeDocument/2006/relationships/image" Target="../media/image237.png"/><Relationship Id="rId95" Type="http://schemas.openxmlformats.org/officeDocument/2006/relationships/image" Target="../media/image242.png"/><Relationship Id="rId22" Type="http://schemas.openxmlformats.org/officeDocument/2006/relationships/image" Target="../media/image169.png"/><Relationship Id="rId27" Type="http://schemas.openxmlformats.org/officeDocument/2006/relationships/image" Target="../media/image174.png"/><Relationship Id="rId43" Type="http://schemas.openxmlformats.org/officeDocument/2006/relationships/image" Target="../media/image190.png"/><Relationship Id="rId48" Type="http://schemas.openxmlformats.org/officeDocument/2006/relationships/image" Target="../media/image195.png"/><Relationship Id="rId64" Type="http://schemas.openxmlformats.org/officeDocument/2006/relationships/image" Target="../media/image211.png"/><Relationship Id="rId69" Type="http://schemas.openxmlformats.org/officeDocument/2006/relationships/image" Target="../media/image216.png"/><Relationship Id="rId113" Type="http://schemas.openxmlformats.org/officeDocument/2006/relationships/image" Target="../media/image260.png"/><Relationship Id="rId118" Type="http://schemas.openxmlformats.org/officeDocument/2006/relationships/image" Target="../media/image265.png"/><Relationship Id="rId80" Type="http://schemas.openxmlformats.org/officeDocument/2006/relationships/image" Target="../media/image227.png"/><Relationship Id="rId85" Type="http://schemas.openxmlformats.org/officeDocument/2006/relationships/image" Target="../media/image232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33" Type="http://schemas.openxmlformats.org/officeDocument/2006/relationships/image" Target="../media/image180.png"/><Relationship Id="rId38" Type="http://schemas.openxmlformats.org/officeDocument/2006/relationships/image" Target="../media/image185.png"/><Relationship Id="rId59" Type="http://schemas.openxmlformats.org/officeDocument/2006/relationships/image" Target="../media/image206.png"/><Relationship Id="rId103" Type="http://schemas.openxmlformats.org/officeDocument/2006/relationships/image" Target="../media/image250.png"/><Relationship Id="rId108" Type="http://schemas.openxmlformats.org/officeDocument/2006/relationships/image" Target="../media/image255.png"/><Relationship Id="rId124" Type="http://schemas.openxmlformats.org/officeDocument/2006/relationships/image" Target="../media/image271.png"/><Relationship Id="rId54" Type="http://schemas.openxmlformats.org/officeDocument/2006/relationships/image" Target="../media/image201.png"/><Relationship Id="rId70" Type="http://schemas.openxmlformats.org/officeDocument/2006/relationships/image" Target="../media/image217.png"/><Relationship Id="rId75" Type="http://schemas.openxmlformats.org/officeDocument/2006/relationships/image" Target="../media/image222.png"/><Relationship Id="rId91" Type="http://schemas.openxmlformats.org/officeDocument/2006/relationships/image" Target="../media/image238.png"/><Relationship Id="rId96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23" Type="http://schemas.openxmlformats.org/officeDocument/2006/relationships/image" Target="../media/image170.png"/><Relationship Id="rId28" Type="http://schemas.openxmlformats.org/officeDocument/2006/relationships/image" Target="../media/image175.png"/><Relationship Id="rId49" Type="http://schemas.openxmlformats.org/officeDocument/2006/relationships/image" Target="../media/image196.png"/><Relationship Id="rId114" Type="http://schemas.openxmlformats.org/officeDocument/2006/relationships/image" Target="../media/image261.png"/><Relationship Id="rId119" Type="http://schemas.openxmlformats.org/officeDocument/2006/relationships/image" Target="../media/image266.png"/><Relationship Id="rId44" Type="http://schemas.openxmlformats.org/officeDocument/2006/relationships/image" Target="../media/image191.png"/><Relationship Id="rId60" Type="http://schemas.openxmlformats.org/officeDocument/2006/relationships/image" Target="../media/image207.png"/><Relationship Id="rId65" Type="http://schemas.openxmlformats.org/officeDocument/2006/relationships/image" Target="../media/image212.png"/><Relationship Id="rId81" Type="http://schemas.openxmlformats.org/officeDocument/2006/relationships/image" Target="../media/image228.png"/><Relationship Id="rId86" Type="http://schemas.openxmlformats.org/officeDocument/2006/relationships/image" Target="../media/image233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9" Type="http://schemas.openxmlformats.org/officeDocument/2006/relationships/image" Target="../media/image186.png"/><Relationship Id="rId109" Type="http://schemas.openxmlformats.org/officeDocument/2006/relationships/image" Target="../media/image256.png"/><Relationship Id="rId34" Type="http://schemas.openxmlformats.org/officeDocument/2006/relationships/image" Target="../media/image181.png"/><Relationship Id="rId50" Type="http://schemas.openxmlformats.org/officeDocument/2006/relationships/image" Target="../media/image197.png"/><Relationship Id="rId55" Type="http://schemas.openxmlformats.org/officeDocument/2006/relationships/image" Target="../media/image202.png"/><Relationship Id="rId76" Type="http://schemas.openxmlformats.org/officeDocument/2006/relationships/image" Target="../media/image223.png"/><Relationship Id="rId97" Type="http://schemas.openxmlformats.org/officeDocument/2006/relationships/image" Target="../media/image244.png"/><Relationship Id="rId104" Type="http://schemas.openxmlformats.org/officeDocument/2006/relationships/image" Target="../media/image251.png"/><Relationship Id="rId120" Type="http://schemas.openxmlformats.org/officeDocument/2006/relationships/image" Target="../media/image267.png"/><Relationship Id="rId7" Type="http://schemas.openxmlformats.org/officeDocument/2006/relationships/image" Target="../media/image154.png"/><Relationship Id="rId71" Type="http://schemas.openxmlformats.org/officeDocument/2006/relationships/image" Target="../media/image218.png"/><Relationship Id="rId92" Type="http://schemas.openxmlformats.org/officeDocument/2006/relationships/image" Target="../media/image239.png"/><Relationship Id="rId2" Type="http://schemas.openxmlformats.org/officeDocument/2006/relationships/image" Target="../media/image149.png"/><Relationship Id="rId29" Type="http://schemas.openxmlformats.org/officeDocument/2006/relationships/image" Target="../media/image176.png"/><Relationship Id="rId24" Type="http://schemas.openxmlformats.org/officeDocument/2006/relationships/image" Target="../media/image171.png"/><Relationship Id="rId40" Type="http://schemas.openxmlformats.org/officeDocument/2006/relationships/image" Target="../media/image187.png"/><Relationship Id="rId45" Type="http://schemas.openxmlformats.org/officeDocument/2006/relationships/image" Target="../media/image192.png"/><Relationship Id="rId66" Type="http://schemas.openxmlformats.org/officeDocument/2006/relationships/image" Target="../media/image213.png"/><Relationship Id="rId87" Type="http://schemas.openxmlformats.org/officeDocument/2006/relationships/image" Target="../media/image234.png"/><Relationship Id="rId110" Type="http://schemas.openxmlformats.org/officeDocument/2006/relationships/image" Target="../media/image257.png"/><Relationship Id="rId115" Type="http://schemas.openxmlformats.org/officeDocument/2006/relationships/image" Target="../media/image262.png"/><Relationship Id="rId61" Type="http://schemas.openxmlformats.org/officeDocument/2006/relationships/image" Target="../media/image208.png"/><Relationship Id="rId82" Type="http://schemas.openxmlformats.org/officeDocument/2006/relationships/image" Target="../media/image229.png"/><Relationship Id="rId19" Type="http://schemas.openxmlformats.org/officeDocument/2006/relationships/image" Target="../media/image166.png"/><Relationship Id="rId14" Type="http://schemas.openxmlformats.org/officeDocument/2006/relationships/image" Target="../media/image161.png"/><Relationship Id="rId30" Type="http://schemas.openxmlformats.org/officeDocument/2006/relationships/image" Target="../media/image177.png"/><Relationship Id="rId35" Type="http://schemas.openxmlformats.org/officeDocument/2006/relationships/image" Target="../media/image182.png"/><Relationship Id="rId56" Type="http://schemas.openxmlformats.org/officeDocument/2006/relationships/image" Target="../media/image203.png"/><Relationship Id="rId77" Type="http://schemas.openxmlformats.org/officeDocument/2006/relationships/image" Target="../media/image224.png"/><Relationship Id="rId100" Type="http://schemas.openxmlformats.org/officeDocument/2006/relationships/image" Target="../media/image247.png"/><Relationship Id="rId105" Type="http://schemas.openxmlformats.org/officeDocument/2006/relationships/image" Target="../media/image252.png"/><Relationship Id="rId8" Type="http://schemas.openxmlformats.org/officeDocument/2006/relationships/image" Target="../media/image155.png"/><Relationship Id="rId51" Type="http://schemas.openxmlformats.org/officeDocument/2006/relationships/image" Target="../media/image198.png"/><Relationship Id="rId72" Type="http://schemas.openxmlformats.org/officeDocument/2006/relationships/image" Target="../media/image219.png"/><Relationship Id="rId93" Type="http://schemas.openxmlformats.org/officeDocument/2006/relationships/image" Target="../media/image240.png"/><Relationship Id="rId98" Type="http://schemas.openxmlformats.org/officeDocument/2006/relationships/image" Target="../media/image245.png"/><Relationship Id="rId121" Type="http://schemas.openxmlformats.org/officeDocument/2006/relationships/image" Target="../media/image268.png"/><Relationship Id="rId3" Type="http://schemas.openxmlformats.org/officeDocument/2006/relationships/image" Target="../media/image150.png"/><Relationship Id="rId25" Type="http://schemas.openxmlformats.org/officeDocument/2006/relationships/image" Target="../media/image172.png"/><Relationship Id="rId46" Type="http://schemas.openxmlformats.org/officeDocument/2006/relationships/image" Target="../media/image193.png"/><Relationship Id="rId67" Type="http://schemas.openxmlformats.org/officeDocument/2006/relationships/image" Target="../media/image214.png"/><Relationship Id="rId116" Type="http://schemas.openxmlformats.org/officeDocument/2006/relationships/image" Target="../media/image263.png"/><Relationship Id="rId20" Type="http://schemas.openxmlformats.org/officeDocument/2006/relationships/image" Target="../media/image167.png"/><Relationship Id="rId41" Type="http://schemas.openxmlformats.org/officeDocument/2006/relationships/image" Target="../media/image188.png"/><Relationship Id="rId62" Type="http://schemas.openxmlformats.org/officeDocument/2006/relationships/image" Target="../media/image209.png"/><Relationship Id="rId83" Type="http://schemas.openxmlformats.org/officeDocument/2006/relationships/image" Target="../media/image230.png"/><Relationship Id="rId88" Type="http://schemas.openxmlformats.org/officeDocument/2006/relationships/image" Target="../media/image235.png"/><Relationship Id="rId111" Type="http://schemas.openxmlformats.org/officeDocument/2006/relationships/image" Target="../media/image258.png"/><Relationship Id="rId15" Type="http://schemas.openxmlformats.org/officeDocument/2006/relationships/image" Target="../media/image162.png"/><Relationship Id="rId36" Type="http://schemas.openxmlformats.org/officeDocument/2006/relationships/image" Target="../media/image183.png"/><Relationship Id="rId57" Type="http://schemas.openxmlformats.org/officeDocument/2006/relationships/image" Target="../media/image204.png"/><Relationship Id="rId106" Type="http://schemas.openxmlformats.org/officeDocument/2006/relationships/image" Target="../media/image253.png"/><Relationship Id="rId10" Type="http://schemas.openxmlformats.org/officeDocument/2006/relationships/image" Target="../media/image157.png"/><Relationship Id="rId31" Type="http://schemas.openxmlformats.org/officeDocument/2006/relationships/image" Target="../media/image178.png"/><Relationship Id="rId52" Type="http://schemas.openxmlformats.org/officeDocument/2006/relationships/image" Target="../media/image199.png"/><Relationship Id="rId73" Type="http://schemas.openxmlformats.org/officeDocument/2006/relationships/image" Target="../media/image220.png"/><Relationship Id="rId78" Type="http://schemas.openxmlformats.org/officeDocument/2006/relationships/image" Target="../media/image225.png"/><Relationship Id="rId94" Type="http://schemas.openxmlformats.org/officeDocument/2006/relationships/image" Target="../media/image241.png"/><Relationship Id="rId99" Type="http://schemas.openxmlformats.org/officeDocument/2006/relationships/image" Target="../media/image246.png"/><Relationship Id="rId101" Type="http://schemas.openxmlformats.org/officeDocument/2006/relationships/image" Target="../media/image248.png"/><Relationship Id="rId122" Type="http://schemas.openxmlformats.org/officeDocument/2006/relationships/image" Target="../media/image2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2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89250"/>
            <a:ext cx="7226300" cy="107950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Pallet and Logos</a:t>
            </a:r>
            <a:endParaRPr lang="en-US" alt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89283" name="Rectangle 3"/>
          <p:cNvSpPr>
            <a:spLocks noChangeArrowheads="1"/>
          </p:cNvSpPr>
          <p:nvPr/>
        </p:nvSpPr>
        <p:spPr bwMode="auto">
          <a:xfrm>
            <a:off x="376238" y="4125913"/>
            <a:ext cx="8297862" cy="920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7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Palette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/>
              <a:t> 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238125" y="6148388"/>
            <a:ext cx="68183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28625" y="4302125"/>
            <a:ext cx="787400" cy="752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900" b="1">
                <a:solidFill>
                  <a:schemeClr val="bg1"/>
                </a:solidFill>
              </a:rPr>
              <a:t>R: 177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G:  34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B:  22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428625" y="2371725"/>
            <a:ext cx="787400" cy="752475"/>
          </a:xfrm>
          <a:prstGeom prst="rect">
            <a:avLst/>
          </a:prstGeom>
          <a:solidFill>
            <a:srgbClr val="005EA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900" b="1">
                <a:solidFill>
                  <a:schemeClr val="bg1"/>
                </a:solidFill>
              </a:rPr>
              <a:t>R:    0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G:  94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B: 170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428625" y="1190625"/>
            <a:ext cx="787400" cy="752475"/>
          </a:xfrm>
          <a:prstGeom prst="rect">
            <a:avLst/>
          </a:prstGeom>
          <a:solidFill>
            <a:srgbClr val="FFC40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900" b="1" dirty="0"/>
              <a:t>R: 255</a:t>
            </a:r>
          </a:p>
          <a:p>
            <a:endParaRPr lang="en-US" sz="900" b="1" dirty="0"/>
          </a:p>
          <a:p>
            <a:r>
              <a:rPr lang="en-US" sz="900" b="1" dirty="0"/>
              <a:t>G: 196</a:t>
            </a:r>
          </a:p>
          <a:p>
            <a:endParaRPr lang="en-US" sz="900" b="1" dirty="0"/>
          </a:p>
          <a:p>
            <a:r>
              <a:rPr lang="en-US" sz="900" b="1" dirty="0"/>
              <a:t>B:   12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428625" y="3336925"/>
            <a:ext cx="787400" cy="752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900" b="1">
                <a:solidFill>
                  <a:schemeClr val="bg1"/>
                </a:solidFill>
              </a:rPr>
              <a:t>R: 101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G: 138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B: 134</a:t>
            </a:r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428625" y="5267325"/>
            <a:ext cx="787400" cy="7524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900" b="1">
                <a:solidFill>
                  <a:schemeClr val="bg1"/>
                </a:solidFill>
              </a:rPr>
              <a:t>R: 119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G: 100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B:   65</a:t>
            </a:r>
          </a:p>
        </p:txBody>
      </p:sp>
      <p:sp>
        <p:nvSpPr>
          <p:cNvPr id="30730" name="Rectangle 14"/>
          <p:cNvSpPr>
            <a:spLocks noChangeArrowheads="1"/>
          </p:cNvSpPr>
          <p:nvPr/>
        </p:nvSpPr>
        <p:spPr bwMode="auto">
          <a:xfrm>
            <a:off x="1409700" y="4302125"/>
            <a:ext cx="787400" cy="752475"/>
          </a:xfrm>
          <a:prstGeom prst="rect">
            <a:avLst/>
          </a:prstGeom>
          <a:solidFill>
            <a:srgbClr val="5C73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900" b="1">
                <a:solidFill>
                  <a:schemeClr val="bg1"/>
                </a:solidFill>
              </a:rPr>
              <a:t>R:   92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G: 115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B:   21</a:t>
            </a:r>
          </a:p>
        </p:txBody>
      </p:sp>
      <p:sp>
        <p:nvSpPr>
          <p:cNvPr id="30731" name="Rectangle 15"/>
          <p:cNvSpPr>
            <a:spLocks noChangeArrowheads="1"/>
          </p:cNvSpPr>
          <p:nvPr/>
        </p:nvSpPr>
        <p:spPr bwMode="auto">
          <a:xfrm>
            <a:off x="1409700" y="2371725"/>
            <a:ext cx="787400" cy="752475"/>
          </a:xfrm>
          <a:prstGeom prst="rect">
            <a:avLst/>
          </a:prstGeom>
          <a:solidFill>
            <a:srgbClr val="00ABB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900" b="1">
                <a:solidFill>
                  <a:schemeClr val="bg1"/>
                </a:solidFill>
              </a:rPr>
              <a:t>R:     0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G: 171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B: 188</a:t>
            </a:r>
          </a:p>
        </p:txBody>
      </p:sp>
      <p:sp>
        <p:nvSpPr>
          <p:cNvPr id="30732" name="Rectangle 16"/>
          <p:cNvSpPr>
            <a:spLocks noChangeArrowheads="1"/>
          </p:cNvSpPr>
          <p:nvPr/>
        </p:nvSpPr>
        <p:spPr bwMode="auto">
          <a:xfrm>
            <a:off x="1409700" y="1190625"/>
            <a:ext cx="787400" cy="752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900" b="1">
                <a:solidFill>
                  <a:schemeClr val="bg1"/>
                </a:solidFill>
              </a:rPr>
              <a:t>R:  0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G:  0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B:  0</a:t>
            </a:r>
          </a:p>
        </p:txBody>
      </p:sp>
      <p:sp>
        <p:nvSpPr>
          <p:cNvPr id="30733" name="Rectangle 17"/>
          <p:cNvSpPr>
            <a:spLocks noChangeArrowheads="1"/>
          </p:cNvSpPr>
          <p:nvPr/>
        </p:nvSpPr>
        <p:spPr bwMode="auto">
          <a:xfrm>
            <a:off x="1409700" y="3336925"/>
            <a:ext cx="787400" cy="752475"/>
          </a:xfrm>
          <a:prstGeom prst="rect">
            <a:avLst/>
          </a:prstGeom>
          <a:solidFill>
            <a:srgbClr val="CE891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900" b="1">
                <a:solidFill>
                  <a:schemeClr val="bg1"/>
                </a:solidFill>
              </a:rPr>
              <a:t>R: 206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G: 137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B:   20</a:t>
            </a:r>
          </a:p>
        </p:txBody>
      </p:sp>
      <p:sp>
        <p:nvSpPr>
          <p:cNvPr id="30734" name="Rectangle 18"/>
          <p:cNvSpPr>
            <a:spLocks noChangeArrowheads="1"/>
          </p:cNvSpPr>
          <p:nvPr/>
        </p:nvSpPr>
        <p:spPr bwMode="auto">
          <a:xfrm>
            <a:off x="1409700" y="5267325"/>
            <a:ext cx="787400" cy="752475"/>
          </a:xfrm>
          <a:prstGeom prst="rect">
            <a:avLst/>
          </a:prstGeom>
          <a:solidFill>
            <a:srgbClr val="AEA5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900" b="1">
                <a:solidFill>
                  <a:schemeClr val="bg1"/>
                </a:solidFill>
              </a:rPr>
              <a:t>R: 174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G: 165</a:t>
            </a:r>
          </a:p>
          <a:p>
            <a:endParaRPr lang="en-US" sz="900" b="1">
              <a:solidFill>
                <a:schemeClr val="bg1"/>
              </a:solidFill>
            </a:endParaRPr>
          </a:p>
          <a:p>
            <a:r>
              <a:rPr lang="en-US" sz="900" b="1">
                <a:solidFill>
                  <a:schemeClr val="bg1"/>
                </a:solidFill>
              </a:rPr>
              <a:t>B: 122</a:t>
            </a:r>
          </a:p>
        </p:txBody>
      </p:sp>
      <p:sp>
        <p:nvSpPr>
          <p:cNvPr id="1913880" name="Text Box 24"/>
          <p:cNvSpPr txBox="1">
            <a:spLocks noChangeArrowheads="1"/>
          </p:cNvSpPr>
          <p:nvPr/>
        </p:nvSpPr>
        <p:spPr bwMode="auto">
          <a:xfrm>
            <a:off x="260350" y="903288"/>
            <a:ext cx="12747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Primary Colors</a:t>
            </a:r>
          </a:p>
        </p:txBody>
      </p:sp>
      <p:sp>
        <p:nvSpPr>
          <p:cNvPr id="1913881" name="Text Box 25"/>
          <p:cNvSpPr txBox="1">
            <a:spLocks noChangeArrowheads="1"/>
          </p:cNvSpPr>
          <p:nvPr/>
        </p:nvSpPr>
        <p:spPr bwMode="auto">
          <a:xfrm>
            <a:off x="260350" y="2093913"/>
            <a:ext cx="1530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Secondary  Colors</a:t>
            </a:r>
          </a:p>
        </p:txBody>
      </p:sp>
      <p:sp>
        <p:nvSpPr>
          <p:cNvPr id="30737" name="Rectangle 26"/>
          <p:cNvSpPr>
            <a:spLocks noChangeArrowheads="1"/>
          </p:cNvSpPr>
          <p:nvPr/>
        </p:nvSpPr>
        <p:spPr bwMode="auto">
          <a:xfrm>
            <a:off x="219075" y="6234113"/>
            <a:ext cx="6897688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5000"/>
              </a:lnSpc>
            </a:pPr>
            <a:endParaRPr lang="en-US" sz="20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9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C8B738C-6AAD-D348-B574-3BB68CCC8B03}"/>
              </a:ext>
            </a:extLst>
          </p:cNvPr>
          <p:cNvSpPr/>
          <p:nvPr/>
        </p:nvSpPr>
        <p:spPr bwMode="auto">
          <a:xfrm>
            <a:off x="3727402" y="1246540"/>
            <a:ext cx="2331371" cy="21667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79144BD-8271-1D47-BF06-C255E87DD58A}"/>
              </a:ext>
            </a:extLst>
          </p:cNvPr>
          <p:cNvSpPr/>
          <p:nvPr/>
        </p:nvSpPr>
        <p:spPr bwMode="auto">
          <a:xfrm>
            <a:off x="732916" y="1261080"/>
            <a:ext cx="2331371" cy="12360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68CCF-E3F8-7944-ACFD-7D4AA6EBC0AE}"/>
              </a:ext>
            </a:extLst>
          </p:cNvPr>
          <p:cNvSpPr/>
          <p:nvPr/>
        </p:nvSpPr>
        <p:spPr bwMode="auto">
          <a:xfrm>
            <a:off x="732916" y="3797203"/>
            <a:ext cx="2331371" cy="12360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Logos</a:t>
            </a: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 dirty="0"/>
              <a:t> 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38125" y="6148388"/>
            <a:ext cx="68183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31749" name="Rectangle 17"/>
          <p:cNvSpPr>
            <a:spLocks noChangeArrowheads="1"/>
          </p:cNvSpPr>
          <p:nvPr/>
        </p:nvSpPr>
        <p:spPr bwMode="auto">
          <a:xfrm>
            <a:off x="219075" y="6234113"/>
            <a:ext cx="6897688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5000"/>
              </a:lnSpc>
            </a:pPr>
            <a:endParaRPr lang="en-US" sz="2000" b="1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57EF2-AA2C-8248-B5BA-D8BB67B28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1" y="1727005"/>
            <a:ext cx="18288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668F3A-D04A-8942-8329-4D6DA3202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2" y="2906650"/>
            <a:ext cx="18288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FBFB7-2B0C-214B-B259-2103A9048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41" y="4243014"/>
            <a:ext cx="1828800" cy="3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67188E-5B40-4A49-9BF0-2AF845030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42" y="5317954"/>
            <a:ext cx="1828800" cy="3683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EEB8C4E-3264-404C-9099-A8877B40D416}"/>
              </a:ext>
            </a:extLst>
          </p:cNvPr>
          <p:cNvSpPr/>
          <p:nvPr/>
        </p:nvSpPr>
        <p:spPr bwMode="auto">
          <a:xfrm>
            <a:off x="3727402" y="3790223"/>
            <a:ext cx="2331371" cy="22476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1D1C6A-80E0-3D4D-98CD-529710A731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21" y="1545522"/>
            <a:ext cx="1828800" cy="304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503331-D223-744E-870B-82524E8069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62" y="1545522"/>
            <a:ext cx="18288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483F96-0D66-7849-A817-3D4B4A56E2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87" y="2211592"/>
            <a:ext cx="1828800" cy="9271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C196585-65B0-2040-9572-083C092338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46" y="2211592"/>
            <a:ext cx="1828800" cy="9271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CA9DF0-7AC9-954A-86B0-F219128EAB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27" y="4081207"/>
            <a:ext cx="1828800" cy="3429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2223C70-D6F1-2443-B113-E446515AE3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26" y="4081207"/>
            <a:ext cx="1828800" cy="342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8446D5-F619-B849-916B-76321D4106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63" y="4790420"/>
            <a:ext cx="1828800" cy="9906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82F044-59DE-D649-BF31-37A126059D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62" y="4790420"/>
            <a:ext cx="1828800" cy="99059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45E1FA7-35C2-3A42-B7F2-4650E1458279}"/>
              </a:ext>
            </a:extLst>
          </p:cNvPr>
          <p:cNvSpPr txBox="1"/>
          <p:nvPr/>
        </p:nvSpPr>
        <p:spPr>
          <a:xfrm>
            <a:off x="774797" y="991182"/>
            <a:ext cx="2275530" cy="22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50" dirty="0"/>
              <a:t>ENTERPRISE LOGOS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300793-AF35-8943-8F7E-A3491A338A8E}"/>
              </a:ext>
            </a:extLst>
          </p:cNvPr>
          <p:cNvSpPr txBox="1"/>
          <p:nvPr/>
        </p:nvSpPr>
        <p:spPr>
          <a:xfrm>
            <a:off x="3741361" y="991182"/>
            <a:ext cx="4362595" cy="22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50" dirty="0"/>
              <a:t>BUSINESS UNIT LOGOS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F99C49-5757-E946-B980-440A86C17D35}"/>
              </a:ext>
            </a:extLst>
          </p:cNvPr>
          <p:cNvSpPr txBox="1"/>
          <p:nvPr/>
        </p:nvSpPr>
        <p:spPr>
          <a:xfrm>
            <a:off x="725935" y="3485423"/>
            <a:ext cx="2359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00" dirty="0"/>
              <a:t>ENTERPRISE LOGOS WITH TAGLINE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71095C-4A73-E74A-8EB7-8C89202C5C8A}"/>
              </a:ext>
            </a:extLst>
          </p:cNvPr>
          <p:cNvSpPr txBox="1"/>
          <p:nvPr/>
        </p:nvSpPr>
        <p:spPr>
          <a:xfrm>
            <a:off x="3741361" y="3485423"/>
            <a:ext cx="48512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00" dirty="0"/>
              <a:t>BUSINESS UNIT LOGOS WITH TAGLINE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9927BF-0949-3B40-B5C5-D1B86FFEF669}"/>
              </a:ext>
            </a:extLst>
          </p:cNvPr>
          <p:cNvCxnSpPr/>
          <p:nvPr/>
        </p:nvCxnSpPr>
        <p:spPr bwMode="auto">
          <a:xfrm>
            <a:off x="3385374" y="928360"/>
            <a:ext cx="0" cy="5109472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696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C8B738C-6AAD-D348-B574-3BB68CCC8B03}"/>
              </a:ext>
            </a:extLst>
          </p:cNvPr>
          <p:cNvSpPr/>
          <p:nvPr/>
        </p:nvSpPr>
        <p:spPr bwMode="auto">
          <a:xfrm>
            <a:off x="5009623" y="1246540"/>
            <a:ext cx="2331371" cy="9801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79144BD-8271-1D47-BF06-C255E87DD58A}"/>
              </a:ext>
            </a:extLst>
          </p:cNvPr>
          <p:cNvSpPr/>
          <p:nvPr/>
        </p:nvSpPr>
        <p:spPr bwMode="auto">
          <a:xfrm>
            <a:off x="2029097" y="1261080"/>
            <a:ext cx="2331371" cy="9586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68CCF-E3F8-7944-ACFD-7D4AA6EBC0AE}"/>
              </a:ext>
            </a:extLst>
          </p:cNvPr>
          <p:cNvSpPr/>
          <p:nvPr/>
        </p:nvSpPr>
        <p:spPr bwMode="auto">
          <a:xfrm>
            <a:off x="2029097" y="3259732"/>
            <a:ext cx="2331371" cy="13966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Logos</a:t>
            </a: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r>
              <a:rPr lang="en-US" sz="1800"/>
              <a:t> 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38125" y="6148388"/>
            <a:ext cx="68183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31749" name="Rectangle 17"/>
          <p:cNvSpPr>
            <a:spLocks noChangeArrowheads="1"/>
          </p:cNvSpPr>
          <p:nvPr/>
        </p:nvSpPr>
        <p:spPr bwMode="auto">
          <a:xfrm>
            <a:off x="219075" y="6234113"/>
            <a:ext cx="6897688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5000"/>
              </a:lnSpc>
            </a:pPr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5E1FA7-35C2-3A42-B7F2-4650E1458279}"/>
              </a:ext>
            </a:extLst>
          </p:cNvPr>
          <p:cNvSpPr txBox="1"/>
          <p:nvPr/>
        </p:nvSpPr>
        <p:spPr>
          <a:xfrm>
            <a:off x="2015137" y="991182"/>
            <a:ext cx="2331371" cy="22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50" dirty="0"/>
              <a:t>BRAFASCO LOGOS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9927BF-0949-3B40-B5C5-D1B86FFEF669}"/>
              </a:ext>
            </a:extLst>
          </p:cNvPr>
          <p:cNvCxnSpPr/>
          <p:nvPr/>
        </p:nvCxnSpPr>
        <p:spPr bwMode="auto">
          <a:xfrm>
            <a:off x="4709469" y="928360"/>
            <a:ext cx="0" cy="5109472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8D79AF6-965B-A644-917A-BD88249B6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33" y="1572812"/>
            <a:ext cx="1866900" cy="29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B7539AB-70A8-0446-9A9F-E0A904284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33" y="2589055"/>
            <a:ext cx="1866900" cy="29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131B9D-E70D-9F4E-A20B-DDA7D3A2C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03" y="3495312"/>
            <a:ext cx="1879600" cy="914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D0F19ED-772C-8E40-8AA2-AFFE8B045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03" y="4958235"/>
            <a:ext cx="18796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ADEB5F1-2F4E-414F-93B8-D96ACFAD2DE4}"/>
              </a:ext>
            </a:extLst>
          </p:cNvPr>
          <p:cNvSpPr txBox="1"/>
          <p:nvPr/>
        </p:nvSpPr>
        <p:spPr>
          <a:xfrm>
            <a:off x="5016021" y="991182"/>
            <a:ext cx="2331371" cy="22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50" dirty="0"/>
              <a:t>KENSEAL LOGOS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D1DE9B-B038-DB4F-9D64-49F9BB7D53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29" y="1549933"/>
            <a:ext cx="1828800" cy="3937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C92A3F3-C7A3-F644-A66B-D342296A8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29" y="2667000"/>
            <a:ext cx="1828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4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2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89250"/>
            <a:ext cx="7226300" cy="107950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Iconography</a:t>
            </a:r>
            <a:endParaRPr lang="en-US" alt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89283" name="Rectangle 3"/>
          <p:cNvSpPr>
            <a:spLocks noChangeArrowheads="1"/>
          </p:cNvSpPr>
          <p:nvPr/>
        </p:nvSpPr>
        <p:spPr bwMode="auto">
          <a:xfrm>
            <a:off x="376238" y="4125913"/>
            <a:ext cx="8297862" cy="920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6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03BC-24C3-5C43-9AC9-E95AC1A2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Cap Iconography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02CA1-A012-1F40-A3B1-FA0714927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6FE464-AD8C-054A-BBB5-EA8457823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1" y="1174408"/>
            <a:ext cx="379257" cy="379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8BBDF-9248-FA4B-971A-DED07BF6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246" y="1179871"/>
            <a:ext cx="404230" cy="393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CD52F-C353-C848-988D-E915362B0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683" y="1179871"/>
            <a:ext cx="393304" cy="393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41F28D-40EF-8A4A-B74F-6CB28A7C9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195" y="1192640"/>
            <a:ext cx="393304" cy="36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FDB0DF-18E0-D74F-BE3B-00A0CCAE6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707" y="1192640"/>
            <a:ext cx="367764" cy="3677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BD32E7-005E-B14E-BB25-E7907BA7D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0679" y="1192640"/>
            <a:ext cx="352441" cy="3677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7D4F6C-BC65-8B44-8BC6-813928982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0328" y="1200302"/>
            <a:ext cx="352441" cy="3524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0E0C43-61DA-E843-8DE1-CB71B0B3CC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9976" y="1200302"/>
            <a:ext cx="346846" cy="3524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D8FE7-9AE0-3944-ABE8-1D546B3D7A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846" y="1192123"/>
            <a:ext cx="357115" cy="3571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CB7135-985A-0243-90BD-D931A0C176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168" y="1204877"/>
            <a:ext cx="357115" cy="3316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5CD6D2-F7B8-1B49-A842-D21BDB3DBD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9491" y="1192123"/>
            <a:ext cx="357115" cy="3571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35CFDE-4E37-294C-8112-30D6EE5BD5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3813" y="1192123"/>
            <a:ext cx="357115" cy="357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F61D4D-4AC9-DB4F-948D-D41358418A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8136" y="1192123"/>
            <a:ext cx="357115" cy="3571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EFC2D5-D018-2340-BFEC-671626534C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92458" y="1192123"/>
            <a:ext cx="357115" cy="3571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5CF708-81D3-6D49-A80B-6FC5773364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40558" y="1219717"/>
            <a:ext cx="331893" cy="3318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24B538-B367-6940-8653-D4BE7C1EC1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6916" y="1203100"/>
            <a:ext cx="323410" cy="3468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DA5860-6211-6040-9FEB-63DBCE3ADF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77534" y="1180942"/>
            <a:ext cx="314205" cy="3607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14126B-86BB-8145-B65A-0839BF76166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69195" y="1184552"/>
            <a:ext cx="357115" cy="3180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078F7B-352D-4541-890A-6EA6AC75FBD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02485" y="1212570"/>
            <a:ext cx="337899" cy="337899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94840757-B3BF-4348-8F93-3A91E542F16D}"/>
              </a:ext>
            </a:extLst>
          </p:cNvPr>
          <p:cNvSpPr txBox="1"/>
          <p:nvPr/>
        </p:nvSpPr>
        <p:spPr>
          <a:xfrm>
            <a:off x="236512" y="964031"/>
            <a:ext cx="18488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SYMBOLS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59EFDA-8A5E-5941-8797-128B2EE9C2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0236" y="1947645"/>
            <a:ext cx="318055" cy="3180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BBC030-8744-6649-B267-D54A8E7B699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1008" y="1947645"/>
            <a:ext cx="318055" cy="3180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6DA2BC-DDC8-8244-A05F-6938FEAA1F0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65518" y="1956999"/>
            <a:ext cx="318055" cy="2993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703287-B3BD-9743-ABAF-7477F6993F5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71780" y="1887504"/>
            <a:ext cx="400678" cy="400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C62393-F381-8942-A82F-FBB06C624DA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15175" y="1947645"/>
            <a:ext cx="307627" cy="3180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3FEE5A-28B4-B644-BB27-5F745D55F23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26290" y="1957796"/>
            <a:ext cx="318055" cy="2977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5F30B4-C397-1D49-AF27-5465E4984A1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187063" y="1957796"/>
            <a:ext cx="297753" cy="2977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08B1F6-5BB9-0A40-AEF8-88C83E45EF7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27533" y="1960715"/>
            <a:ext cx="297753" cy="291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D386E8-6D96-8648-A183-748F7D28DB5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89413" y="1960715"/>
            <a:ext cx="297422" cy="2919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8AF27AD-A2A9-0140-89E4-5C86299E499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29552" y="1960715"/>
            <a:ext cx="291914" cy="29191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450BA87-E6D4-C948-9C9C-2F910657F08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68003" y="1973746"/>
            <a:ext cx="297753" cy="2658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2FD2B3-498F-C949-8543-B7BB64B7E54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508473" y="1962842"/>
            <a:ext cx="297753" cy="2876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56DDB3D-46E6-E94E-97C3-6F643046DCB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948943" y="1973890"/>
            <a:ext cx="297753" cy="2655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1F4EF8D-BBD2-5949-B63B-A4742F44BE5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264183" y="1962771"/>
            <a:ext cx="291914" cy="28780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DCED11C-73F8-5541-ABA3-AC890E9338A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698814" y="1962771"/>
            <a:ext cx="247215" cy="28780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79CE1A4-B8EE-9149-BAF8-4925A498AD1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088746" y="1980566"/>
            <a:ext cx="328475" cy="25548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B6C4202-07AA-9344-9615-916C8DBB0FD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559937" y="1975046"/>
            <a:ext cx="368262" cy="27619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7179B71-3995-7348-86E4-3EA384E1AE3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072043" y="2022947"/>
            <a:ext cx="565174" cy="210064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7CB6B0CD-5AA7-6942-BF5D-FD1AF61664B9}"/>
              </a:ext>
            </a:extLst>
          </p:cNvPr>
          <p:cNvSpPr txBox="1"/>
          <p:nvPr/>
        </p:nvSpPr>
        <p:spPr>
          <a:xfrm>
            <a:off x="236512" y="1669919"/>
            <a:ext cx="18488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STRATEGY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EE85DFF8-DF3F-D845-83C5-E76C366BBB5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10395" y="2622611"/>
            <a:ext cx="406696" cy="40669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FE03BDE-39F8-4F4A-AF97-43C0463B8F0B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47894" y="2661386"/>
            <a:ext cx="205991" cy="30145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319D957-BB9C-DA4E-AAC8-D1E8D318256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184689" y="2661386"/>
            <a:ext cx="205990" cy="30145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DF09C77-A26B-BB41-B2FC-662D967C3569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21483" y="2611864"/>
            <a:ext cx="432067" cy="35205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0A17345-0604-924E-8145-51F3D24AF1C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084354" y="2654385"/>
            <a:ext cx="406696" cy="34314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D47435B-BB27-D442-87F1-15723AFADE7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621854" y="2654385"/>
            <a:ext cx="394856" cy="34314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25C1D3A-9079-C043-A91F-DC27939BE9B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360549" y="2654385"/>
            <a:ext cx="370601" cy="34314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31C3F35-E87F-CC48-A142-3D416FF5DDAC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861953" y="2650117"/>
            <a:ext cx="410986" cy="33487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470B6496-6BF8-6747-A981-7864DCB9E1F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403743" y="2654385"/>
            <a:ext cx="326808" cy="34314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8D4BCC4-1BA8-AF46-A3F7-D6E21C228FDB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861355" y="2729502"/>
            <a:ext cx="326808" cy="27046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896471D-FF02-9743-AD03-0018A34099B6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318967" y="2674038"/>
            <a:ext cx="320306" cy="325926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D72FCA78-396B-5447-98BB-05932B35E99B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770077" y="2730597"/>
            <a:ext cx="310830" cy="257406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93F8D0ED-328A-8F4B-BDD0-51C7BE1C3B39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211712" y="2654383"/>
            <a:ext cx="245106" cy="34314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EAF86B8-3BF8-8A47-B63E-38D0F4D6372E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587622" y="2654383"/>
            <a:ext cx="230641" cy="34314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943E1780-4632-D147-919F-7F8C5F1C2132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949067" y="2680570"/>
            <a:ext cx="370601" cy="29077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F648BAF-E9CC-5149-9152-F56180758C5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450476" y="2711448"/>
            <a:ext cx="370601" cy="229023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6D72FC5-A57B-EE4D-B59C-D0CF7E3B135C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3222328" y="2569698"/>
            <a:ext cx="950661" cy="424763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60FDEFE1-F1F6-A74B-B626-1278E8406F97}"/>
              </a:ext>
            </a:extLst>
          </p:cNvPr>
          <p:cNvSpPr txBox="1"/>
          <p:nvPr/>
        </p:nvSpPr>
        <p:spPr>
          <a:xfrm>
            <a:off x="236512" y="2384926"/>
            <a:ext cx="18488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BF723CC-C272-DB46-AAE8-FAA8C027794D}"/>
              </a:ext>
            </a:extLst>
          </p:cNvPr>
          <p:cNvSpPr txBox="1"/>
          <p:nvPr/>
        </p:nvSpPr>
        <p:spPr>
          <a:xfrm>
            <a:off x="5827564" y="2384926"/>
            <a:ext cx="18488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&amp; PLANS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7EB47BC-A6F9-4F48-A9DF-072B02EA39D2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347154" y="3389314"/>
            <a:ext cx="187540" cy="28642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50C816B-ECCB-534D-B1E6-9D5B17E16C31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667093" y="3384153"/>
            <a:ext cx="259653" cy="29674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5626CFD-EBA3-6B43-83E3-0F004E141D78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2059145" y="3428598"/>
            <a:ext cx="306590" cy="20785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57E2F78-4AD9-574F-85A5-9D741D5DBC21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2498134" y="3407581"/>
            <a:ext cx="296747" cy="24989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82F78906-1574-8546-AB49-A165FCBD2BE7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927280" y="3385117"/>
            <a:ext cx="300084" cy="29482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47E9013-6297-C444-951C-59CEBD7A30A2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359763" y="3390324"/>
            <a:ext cx="325689" cy="28440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0C5648FF-D11B-BC40-869A-643D0DAD2203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3817851" y="3384153"/>
            <a:ext cx="292037" cy="29674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2A45854-6F9D-B446-8B0A-3E26AE5B28B4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4242286" y="3400284"/>
            <a:ext cx="292037" cy="26448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6F168744-64C1-FA42-9E7B-882AB81258FD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5401689" y="3348722"/>
            <a:ext cx="404371" cy="36761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6FA8892F-DC95-7D48-A0B1-7743BFB124D2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7529014" y="3368161"/>
            <a:ext cx="249199" cy="328731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AB0F354-2816-5F41-BE1E-4653E8F06393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7910612" y="3368161"/>
            <a:ext cx="170033" cy="328731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340AC980-C357-2B4F-ADAD-FCD80E453537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5938459" y="3367570"/>
            <a:ext cx="387289" cy="329913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64D3EDF9-66FB-2A4F-ABEA-D84656643AE8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458147" y="3397402"/>
            <a:ext cx="462632" cy="27025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DD2B2FB0-5DCA-2148-A104-36475FF3E5F8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7053177" y="3383703"/>
            <a:ext cx="343438" cy="29764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4B393A7-C20F-9C45-AE16-5357C225D45F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685906" y="3368161"/>
            <a:ext cx="182628" cy="328731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03AC74C9-2AE4-504F-9C19-99938F04E017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213044" y="3309389"/>
            <a:ext cx="340458" cy="44627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9C585094-F21A-D046-993F-9C6498293619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4666722" y="3378928"/>
            <a:ext cx="252340" cy="307197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13DB0101-0498-C04C-B2F8-08CB7BD33155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5051460" y="3378928"/>
            <a:ext cx="217830" cy="3071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24C054D0-C0DE-0A44-B24A-C2DCEA2C2C76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325266" y="3357855"/>
            <a:ext cx="425035" cy="349343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A1A004ED-B2E9-B643-AD50-0B3107EFA742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882699" y="3330275"/>
            <a:ext cx="332056" cy="404504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589B3475-3EE5-7F47-9329-715B5CAF7533}"/>
              </a:ext>
            </a:extLst>
          </p:cNvPr>
          <p:cNvSpPr txBox="1"/>
          <p:nvPr/>
        </p:nvSpPr>
        <p:spPr>
          <a:xfrm>
            <a:off x="236512" y="3150990"/>
            <a:ext cx="18488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43E631F-A673-6943-802C-C7D2C02E0EF1}"/>
              </a:ext>
            </a:extLst>
          </p:cNvPr>
          <p:cNvSpPr txBox="1"/>
          <p:nvPr/>
        </p:nvSpPr>
        <p:spPr>
          <a:xfrm>
            <a:off x="4625530" y="3150990"/>
            <a:ext cx="18488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DEVICES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5873576-5220-7149-B958-6231EDDA91C5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652452" y="4157600"/>
            <a:ext cx="296747" cy="2843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8C814F1-7840-314C-BBDF-6CD65B4D9089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2056798" y="4167202"/>
            <a:ext cx="296747" cy="26517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B564FF6-3725-8842-BAC2-1C039FEBBC62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2461144" y="4167202"/>
            <a:ext cx="265178" cy="26517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3487FED-E966-6046-B565-DF9754F65FD1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598716" y="4139113"/>
            <a:ext cx="296747" cy="26131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B8CE874-0409-2348-9E3B-C27CFF04DD89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314088" y="4117653"/>
            <a:ext cx="385021" cy="2941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2667180-8DBE-2942-BA25-2868F2DA9E57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806708" y="4117653"/>
            <a:ext cx="326791" cy="29411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AFB1E51-E3AD-124E-82F6-21121889C8EE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41098" y="4117653"/>
            <a:ext cx="303755" cy="29411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385F080-6854-104F-8EA2-9C15089BAE78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8139305" y="4152555"/>
            <a:ext cx="387284" cy="22421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3610F1A-E060-0F4D-B8E3-1FD1E26D6F1F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7003062" y="4102641"/>
            <a:ext cx="274126" cy="31550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475AAC3-33C1-6D48-98D5-27300BC2A27F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7384787" y="4116404"/>
            <a:ext cx="204961" cy="26968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4376157-D1D2-464B-8BAB-9E56FA5CBAF9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7697347" y="4174257"/>
            <a:ext cx="334359" cy="15398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2AA42AE-D2D6-1E43-B7AA-3A93A552511F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2833921" y="4106483"/>
            <a:ext cx="387284" cy="38283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293FC85-0FE6-6144-A59B-7555ECBE44C0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3328804" y="4140794"/>
            <a:ext cx="387284" cy="31421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2AAF58D-593A-234F-980F-AD5AF635B5BD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3823687" y="4106483"/>
            <a:ext cx="373929" cy="38283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BF2776C-85A9-2D46-AB9D-891B496234AC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4841168" y="4078788"/>
            <a:ext cx="352924" cy="38283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205CB6B-A23A-C14E-B6E3-96B7B80B092D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5301691" y="4088050"/>
            <a:ext cx="352924" cy="36430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1F0EE23-7E4A-A64D-AB04-921686C8D3D9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5762214" y="4115649"/>
            <a:ext cx="387284" cy="36450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8A8213A-345D-5242-BC69-259C60C23B90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257097" y="4062557"/>
            <a:ext cx="234020" cy="42820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1D49D8B-1845-C848-8935-319577616787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4305215" y="4141429"/>
            <a:ext cx="428354" cy="280470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84B09F4E-F3CA-7342-9649-E7E4DDE79AE7}"/>
              </a:ext>
            </a:extLst>
          </p:cNvPr>
          <p:cNvSpPr txBox="1"/>
          <p:nvPr/>
        </p:nvSpPr>
        <p:spPr>
          <a:xfrm>
            <a:off x="236512" y="3885660"/>
            <a:ext cx="769325" cy="204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DFA9A90-8B1A-7F4C-BB76-97A23D5706FB}"/>
              </a:ext>
            </a:extLst>
          </p:cNvPr>
          <p:cNvSpPr txBox="1"/>
          <p:nvPr/>
        </p:nvSpPr>
        <p:spPr>
          <a:xfrm>
            <a:off x="1568778" y="3885660"/>
            <a:ext cx="9860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4353225-1104-8542-A88D-B8530766A3C1}"/>
              </a:ext>
            </a:extLst>
          </p:cNvPr>
          <p:cNvSpPr txBox="1"/>
          <p:nvPr/>
        </p:nvSpPr>
        <p:spPr>
          <a:xfrm>
            <a:off x="2773955" y="3885660"/>
            <a:ext cx="18488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&amp; SEASONS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0246A5D-47CA-814E-88C4-095E3870F5AF}"/>
              </a:ext>
            </a:extLst>
          </p:cNvPr>
          <p:cNvSpPr txBox="1"/>
          <p:nvPr/>
        </p:nvSpPr>
        <p:spPr>
          <a:xfrm>
            <a:off x="6524418" y="3885660"/>
            <a:ext cx="599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MISC.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BF9427F-F6A5-D944-B087-CDA257C64A39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340768" y="4847640"/>
            <a:ext cx="359262" cy="36186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16AAB9C-1A65-3D45-80C2-596F774B490A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54314" y="4847640"/>
            <a:ext cx="322744" cy="36186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70A3922-846D-A244-8086-B06E2E5637E6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331342" y="4855921"/>
            <a:ext cx="342819" cy="34530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5F7A399-2646-E94F-A65B-DD0FF892E078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3836086" y="4820708"/>
            <a:ext cx="386724" cy="41572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C6B54B9-085D-4540-903D-8A8758ABBFE7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4377095" y="4820708"/>
            <a:ext cx="163565" cy="41572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6F63B9B-08E2-494D-9FEF-938AAF379ED5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4694944" y="4820708"/>
            <a:ext cx="278497" cy="41572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D818BAE-095A-0E46-B63D-B76BDC12845B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5127726" y="4813393"/>
            <a:ext cx="442657" cy="43036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8A660D2-F308-6A48-AD17-000EEF02D93A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5724668" y="4855921"/>
            <a:ext cx="306936" cy="34530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CE98A9A-8262-884A-9E06-6897FE0030E2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6185888" y="4850999"/>
            <a:ext cx="578148" cy="35514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CA471D8-7196-0045-B428-872BDA80B19F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7425397" y="4896515"/>
            <a:ext cx="473209" cy="26411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3FBFD6C-3066-6140-9CD7-0597BE05CDB3}"/>
              </a:ext>
            </a:extLst>
      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8492133" y="4877609"/>
            <a:ext cx="365796" cy="30192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D101490-1CB7-E24F-AF83-6F26F8B9ED91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7994701" y="4896515"/>
            <a:ext cx="409649" cy="26411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CAB1177-1D43-574F-A9A0-35C0158E25CF}"/>
              </a:ext>
            </a:extLst>
      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828447" y="4859436"/>
            <a:ext cx="342723" cy="33827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6DE4BFB-A1C1-6B44-BB04-DC0B2AD5A6FF}"/>
              </a:ext>
            </a:extLst>
      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2372294" y="4852762"/>
            <a:ext cx="311434" cy="35162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38F8DF6-CA2E-8D47-B3C7-F09635470BCE}"/>
              </a:ext>
            </a:extLst>
      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2867141" y="4812943"/>
            <a:ext cx="292462" cy="43125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C770077-C78E-D54B-9CB4-1633886C228D}"/>
              </a:ext>
            </a:extLst>
      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3341240" y="4852762"/>
            <a:ext cx="311434" cy="3516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AF925B9-A383-1147-930F-26C042ED78F6}"/>
              </a:ext>
            </a:extLst>
      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8634185" y="4112158"/>
            <a:ext cx="308759" cy="303526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96F7E2D8-7809-1440-A8B2-462CB3D1047F}"/>
              </a:ext>
            </a:extLst>
          </p:cNvPr>
          <p:cNvSpPr txBox="1"/>
          <p:nvPr/>
        </p:nvSpPr>
        <p:spPr>
          <a:xfrm>
            <a:off x="236512" y="4579196"/>
            <a:ext cx="19663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CONTRACTORS &amp; HARD HATS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DA67052-E14F-8C45-970A-BC500D6A4598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8516081" y="5634987"/>
            <a:ext cx="331434" cy="28171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DBF581C-055E-024B-A27D-8DFD11F8283C}"/>
              </a:ext>
            </a:extLst>
      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4549163" y="5636794"/>
            <a:ext cx="233064" cy="30352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968480D-245C-3646-A01C-29C895CA954F}"/>
              </a:ext>
            </a:extLst>
          </p:cNvPr>
          <p:cNvPicPr>
            <a:picLocks noChangeAspect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62" y="5636794"/>
            <a:ext cx="233063" cy="30352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D05354D-9E32-4448-B683-A659111242BA}"/>
              </a:ext>
            </a:extLst>
      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5273362" y="5636794"/>
            <a:ext cx="223650" cy="30352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31E45FE-870E-2D4F-A64E-F2ABF7C7FA92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5626048" y="5649991"/>
            <a:ext cx="223650" cy="27713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303BC38-35E8-3240-A29B-D30AE8BA5DDA}"/>
              </a:ext>
            </a:extLst>
      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5978734" y="5653714"/>
            <a:ext cx="274681" cy="26968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11D604D-93CD-2543-B52E-4BF8D78840A4}"/>
              </a:ext>
            </a:extLst>
      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6801244" y="5623820"/>
            <a:ext cx="244878" cy="32947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62D54FF-FF3A-5E42-BA7A-29967DD8923B}"/>
              </a:ext>
            </a:extLst>
      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7175157" y="5633070"/>
            <a:ext cx="281637" cy="31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087EE7E-BAB5-A54B-B394-FF0A5D1D21E6}"/>
              </a:ext>
            </a:extLst>
      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7585830" y="5611986"/>
            <a:ext cx="212851" cy="35314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0CB4507-1082-134E-8363-D9E8E22A9DAC}"/>
              </a:ext>
            </a:extLst>
      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7927717" y="5625049"/>
            <a:ext cx="221082" cy="32701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446CCEC-E76E-284A-A603-441ABE3A7088}"/>
              </a:ext>
            </a:extLst>
      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8277835" y="5625049"/>
            <a:ext cx="161856" cy="32701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5369D5D-59B6-9144-B350-7094F5F48A57}"/>
              </a:ext>
            </a:extLst>
      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3884444" y="5605230"/>
            <a:ext cx="353557" cy="366653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85F55C85-00AE-8D4F-8A6E-23E0289F7D91}"/>
              </a:ext>
            </a:extLst>
      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339943" y="5598363"/>
            <a:ext cx="320952" cy="380387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E326AE8B-D6ED-2548-8DDE-ABD65D580DC8}"/>
              </a:ext>
            </a:extLst>
      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754992" y="5598363"/>
            <a:ext cx="269441" cy="380387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A283B25-D0D7-294F-A9D7-0911B6CA1FC2}"/>
              </a:ext>
            </a:extLst>
      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18529" y="5574712"/>
            <a:ext cx="400678" cy="42769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A65E220-CE13-6E4B-A190-CEA8F8E99CFE}"/>
              </a:ext>
            </a:extLst>
      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613304" y="5561826"/>
            <a:ext cx="538766" cy="453462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22B7A4EF-84DA-354B-8B64-858E8570ED2A}"/>
              </a:ext>
            </a:extLst>
      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2246167" y="5613007"/>
            <a:ext cx="463632" cy="3511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5C0CF58-D61E-1949-B1B0-D0CB031376D6}"/>
              </a:ext>
            </a:extLst>
      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2803896" y="5550137"/>
            <a:ext cx="476840" cy="47684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23BBA7EE-A098-414B-88FA-41DBA3A9E0C9}"/>
              </a:ext>
            </a:extLst>
      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3374833" y="5575912"/>
            <a:ext cx="415512" cy="425290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1C6A464B-D1AF-5045-A4EF-0A1DC7E60FD2}"/>
              </a:ext>
            </a:extLst>
          </p:cNvPr>
          <p:cNvSpPr txBox="1"/>
          <p:nvPr/>
        </p:nvSpPr>
        <p:spPr>
          <a:xfrm>
            <a:off x="236513" y="5365882"/>
            <a:ext cx="8358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3148E85-FE44-EE4D-9A09-9A52CED7E778}"/>
              </a:ext>
            </a:extLst>
          </p:cNvPr>
          <p:cNvSpPr txBox="1"/>
          <p:nvPr/>
        </p:nvSpPr>
        <p:spPr>
          <a:xfrm>
            <a:off x="4331279" y="5365882"/>
            <a:ext cx="7144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D784BD2-4654-D94C-AB8D-127A3CE30441}"/>
              </a:ext>
            </a:extLst>
          </p:cNvPr>
          <p:cNvSpPr txBox="1"/>
          <p:nvPr/>
        </p:nvSpPr>
        <p:spPr>
          <a:xfrm>
            <a:off x="6756310" y="5365882"/>
            <a:ext cx="10363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564D22C-DABC-E64C-8B3C-3E2FB32CD3AD}"/>
              </a:ext>
            </a:extLst>
          </p:cNvPr>
          <p:cNvCxnSpPr/>
          <p:nvPr/>
        </p:nvCxnSpPr>
        <p:spPr bwMode="auto">
          <a:xfrm>
            <a:off x="1546165" y="1088967"/>
            <a:ext cx="7248698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0A9836AE-1626-8547-9312-24CD24255C5F}"/>
              </a:ext>
            </a:extLst>
          </p:cNvPr>
          <p:cNvCxnSpPr>
            <a:cxnSpLocks/>
          </p:cNvCxnSpPr>
          <p:nvPr/>
        </p:nvCxnSpPr>
        <p:spPr bwMode="auto">
          <a:xfrm>
            <a:off x="1670858" y="1787235"/>
            <a:ext cx="7124005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742E4FD0-1B1A-7D44-B167-F86C63487D29}"/>
              </a:ext>
            </a:extLst>
          </p:cNvPr>
          <p:cNvCxnSpPr>
            <a:cxnSpLocks/>
          </p:cNvCxnSpPr>
          <p:nvPr/>
        </p:nvCxnSpPr>
        <p:spPr bwMode="auto">
          <a:xfrm>
            <a:off x="6899564" y="2493267"/>
            <a:ext cx="1902571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6814D97-6F14-3A43-8BE6-3D675050CA2F}"/>
              </a:ext>
            </a:extLst>
          </p:cNvPr>
          <p:cNvCxnSpPr>
            <a:cxnSpLocks/>
            <a:endCxn id="144" idx="1"/>
          </p:cNvCxnSpPr>
          <p:nvPr/>
        </p:nvCxnSpPr>
        <p:spPr bwMode="auto">
          <a:xfrm flipV="1">
            <a:off x="1066800" y="2484954"/>
            <a:ext cx="4760764" cy="2494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7AB1F55-8309-6346-AD1D-DD4D7C204BC4}"/>
              </a:ext>
            </a:extLst>
          </p:cNvPr>
          <p:cNvCxnSpPr>
            <a:cxnSpLocks/>
          </p:cNvCxnSpPr>
          <p:nvPr/>
        </p:nvCxnSpPr>
        <p:spPr bwMode="auto">
          <a:xfrm>
            <a:off x="991986" y="3268288"/>
            <a:ext cx="3588328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9CF8997-5AEE-AD41-AF83-A625F494AE6D}"/>
              </a:ext>
            </a:extLst>
          </p:cNvPr>
          <p:cNvCxnSpPr>
            <a:cxnSpLocks/>
          </p:cNvCxnSpPr>
          <p:nvPr/>
        </p:nvCxnSpPr>
        <p:spPr bwMode="auto">
          <a:xfrm>
            <a:off x="5791200" y="3268288"/>
            <a:ext cx="3028604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35FA8022-B616-5A47-9050-7DCB3CDF5037}"/>
              </a:ext>
            </a:extLst>
          </p:cNvPr>
          <p:cNvCxnSpPr>
            <a:cxnSpLocks/>
          </p:cNvCxnSpPr>
          <p:nvPr/>
        </p:nvCxnSpPr>
        <p:spPr bwMode="auto">
          <a:xfrm>
            <a:off x="745374" y="4005348"/>
            <a:ext cx="809106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588F7CE-0626-1C4F-B6CB-022AAEB3F26D}"/>
              </a:ext>
            </a:extLst>
          </p:cNvPr>
          <p:cNvCxnSpPr>
            <a:cxnSpLocks/>
          </p:cNvCxnSpPr>
          <p:nvPr/>
        </p:nvCxnSpPr>
        <p:spPr bwMode="auto">
          <a:xfrm>
            <a:off x="2335877" y="4001192"/>
            <a:ext cx="407323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D5B1EFE2-38E5-B14A-87AE-D5E699534C81}"/>
              </a:ext>
            </a:extLst>
          </p:cNvPr>
          <p:cNvCxnSpPr>
            <a:cxnSpLocks/>
          </p:cNvCxnSpPr>
          <p:nvPr/>
        </p:nvCxnSpPr>
        <p:spPr bwMode="auto">
          <a:xfrm>
            <a:off x="4218710" y="4001192"/>
            <a:ext cx="2215341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C005598-C7B3-764D-832C-3985E55628CF}"/>
              </a:ext>
            </a:extLst>
          </p:cNvPr>
          <p:cNvCxnSpPr>
            <a:cxnSpLocks/>
          </p:cNvCxnSpPr>
          <p:nvPr/>
        </p:nvCxnSpPr>
        <p:spPr bwMode="auto">
          <a:xfrm>
            <a:off x="7007629" y="4005348"/>
            <a:ext cx="1837113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29720A83-C19C-B145-AD9D-92CA6CFE9118}"/>
              </a:ext>
            </a:extLst>
          </p:cNvPr>
          <p:cNvCxnSpPr>
            <a:cxnSpLocks/>
          </p:cNvCxnSpPr>
          <p:nvPr/>
        </p:nvCxnSpPr>
        <p:spPr bwMode="auto">
          <a:xfrm>
            <a:off x="2108661" y="4691148"/>
            <a:ext cx="6719455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F08D0C58-B21A-4647-83F6-994C66DE2DC8}"/>
              </a:ext>
            </a:extLst>
          </p:cNvPr>
          <p:cNvCxnSpPr>
            <a:cxnSpLocks/>
          </p:cNvCxnSpPr>
          <p:nvPr/>
        </p:nvCxnSpPr>
        <p:spPr bwMode="auto">
          <a:xfrm>
            <a:off x="990600" y="5469774"/>
            <a:ext cx="3298767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F5822C7-FCA6-8640-8E40-E7B16394DC25}"/>
              </a:ext>
            </a:extLst>
          </p:cNvPr>
          <p:cNvCxnSpPr>
            <a:cxnSpLocks/>
          </p:cNvCxnSpPr>
          <p:nvPr/>
        </p:nvCxnSpPr>
        <p:spPr bwMode="auto">
          <a:xfrm>
            <a:off x="4876800" y="5469774"/>
            <a:ext cx="1673629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3C42188-AB06-9E41-867F-6261A0F8BAF2}"/>
              </a:ext>
            </a:extLst>
          </p:cNvPr>
          <p:cNvCxnSpPr>
            <a:cxnSpLocks/>
          </p:cNvCxnSpPr>
          <p:nvPr/>
        </p:nvCxnSpPr>
        <p:spPr bwMode="auto">
          <a:xfrm>
            <a:off x="7391400" y="5469774"/>
            <a:ext cx="1469967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1C24D0C-8E2C-7041-8857-6BB56FAEC25B}"/>
              </a:ext>
            </a:extLst>
          </p:cNvPr>
          <p:cNvPicPr>
            <a:picLocks noChangeAspect="1"/>
          </p:cNvPicPr>
          <p:nvPr/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69" y="482553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8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D706-046D-B143-B096-AF59567F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Cap Iconography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14CC8-FD21-384D-925E-ED13E48283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0B4B8B1-C37B-0B4A-A6B5-6B7B58CF1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79" y="1267059"/>
            <a:ext cx="236035" cy="3196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85BE940-5852-234C-9EF6-C3C9E632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68" y="1258035"/>
            <a:ext cx="247099" cy="33580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BD77302-90A0-BF4C-895E-9E55CF3FA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036" y="1262121"/>
            <a:ext cx="328482" cy="3284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719C48F-A73F-A24F-B021-C3C69B5E5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273" y="1330367"/>
            <a:ext cx="389458" cy="2061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8039021-29AF-9C45-99DC-7F160F6AB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821" y="1219656"/>
            <a:ext cx="211084" cy="40457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0A700DF-43E7-F64E-BA64-5A7FFEE1EA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059" y="1258279"/>
            <a:ext cx="335367" cy="33536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FC70812-1265-DE4F-8140-FC9C22FBED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579" y="1273782"/>
            <a:ext cx="273407" cy="30758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576D637-4B8B-0341-BA1F-57983FEBAE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7140" y="1296833"/>
            <a:ext cx="478315" cy="26627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D5BB44F-3428-884A-A14B-CFAEBB5456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7608" y="1327430"/>
            <a:ext cx="490176" cy="21144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A8533FD-6C73-6A4E-B58D-14DBC22991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9937" y="1326538"/>
            <a:ext cx="525182" cy="213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C28A657-85C3-E04C-ACF4-C6F99CDC69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8884" y="1346685"/>
            <a:ext cx="520998" cy="17694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DEEF966-79BA-8B44-BE2D-AA1C2073AB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28124" y="1310966"/>
            <a:ext cx="154897" cy="2409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B14C9BA-ED91-3947-AA7B-6B2538A893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5175" y="1274112"/>
            <a:ext cx="365779" cy="30699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31875CB-3FE2-334D-8004-4F13842DD3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6291633" y="1192794"/>
            <a:ext cx="275374" cy="4732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A333CD2-BFBC-C445-A83C-9FFFEE9EB1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3108" y="1307218"/>
            <a:ext cx="481572" cy="24766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DFF6E41-BB0F-AF4E-B699-EDB29A1156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16831" y="1317713"/>
            <a:ext cx="385921" cy="2288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58F9F2-634E-844C-90CB-6A7F425E655D}"/>
              </a:ext>
            </a:extLst>
          </p:cNvPr>
          <p:cNvSpPr txBox="1"/>
          <p:nvPr/>
        </p:nvSpPr>
        <p:spPr>
          <a:xfrm>
            <a:off x="310988" y="996099"/>
            <a:ext cx="10689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COMMODITIES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FAEE53CA-2958-CC4B-A7E2-8AF76A3A73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701" y="1965929"/>
            <a:ext cx="467644" cy="41120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B5BE658-4894-FC41-B8F9-F1087D7A0FC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1242" y="2026093"/>
            <a:ext cx="369188" cy="29087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F585A6D6-E979-D540-BC8B-0F862CEE3ED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63340" y="2021360"/>
            <a:ext cx="349652" cy="30034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C6B99C4-0E95-CC4A-A490-2E2713A440A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55526" y="1986646"/>
            <a:ext cx="159285" cy="36976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2DB57CD-E5A2-AA40-A9D0-52E60D17AF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51698" y="2017321"/>
            <a:ext cx="301714" cy="30841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8FE90F10-0AB7-9C42-881F-5E64F7A396D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90300" y="1979443"/>
            <a:ext cx="336153" cy="38417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CC78CC6-FCB2-4E4A-ABC9-18ABD2F4123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49880" y="2014293"/>
            <a:ext cx="314474" cy="31447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CEE5EB6-B720-E243-9C65-7507D2E83D6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07316" y="2082477"/>
            <a:ext cx="362359" cy="178108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BBB3BA53-58B8-5B4F-92AE-23F93B78B9F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96777" y="2001533"/>
            <a:ext cx="356185" cy="33999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E85527A-5A66-9940-A239-F4C83D3F3EA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01160" y="1996594"/>
            <a:ext cx="317478" cy="34987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7437DAF4-1660-764C-925A-5DCE6466139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89853" y="1995908"/>
            <a:ext cx="382238" cy="35124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684EAD12-131F-BA4B-9319-290700CE4EF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06562" y="1992889"/>
            <a:ext cx="439160" cy="357283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0F415411-A25B-8646-A742-FAA928C3979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56232" y="1993850"/>
            <a:ext cx="412988" cy="35536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DF36E4C6-3FEC-6B43-B17A-AEB56AD2C2C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506108" y="1973955"/>
            <a:ext cx="258166" cy="39515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685C985C-D608-244B-8F6F-19E5D223BAE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74225" y="2051905"/>
            <a:ext cx="681911" cy="29773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0AB25BCB-6496-AC42-8FD6-60498AACAFB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620929" y="1936462"/>
            <a:ext cx="446234" cy="47013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1FDAA76-B51D-AF47-ADA6-DD72CFC795E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082610" y="1917796"/>
            <a:ext cx="401432" cy="5074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982CDE-FC56-BC46-A432-47EACE180CB3}"/>
              </a:ext>
            </a:extLst>
          </p:cNvPr>
          <p:cNvSpPr txBox="1"/>
          <p:nvPr/>
        </p:nvSpPr>
        <p:spPr>
          <a:xfrm>
            <a:off x="310989" y="1714865"/>
            <a:ext cx="6699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7B92072-6D15-014D-B66D-882FD7A48B5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22065" y="2757361"/>
            <a:ext cx="413537" cy="48651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90AAE81-E3CA-4E46-8FBF-1CA7650417C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56427" y="2803728"/>
            <a:ext cx="384175" cy="39377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2BEE920-A2FC-E840-BB63-46F05B859D8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619356" y="2808530"/>
            <a:ext cx="259318" cy="3841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A3B9D6C-94D9-8549-8CF1-B457D3D1635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999499" y="2824295"/>
            <a:ext cx="287994" cy="35264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0ACC7A8-6BFB-9A42-8903-EC7B8DB6A0B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823481" y="2876859"/>
            <a:ext cx="675051" cy="24751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D5A8B76-43D5-1A4D-8AD6-BA1AF451685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385588" y="2947265"/>
            <a:ext cx="473770" cy="10670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DE8E46B-0B1D-B842-99EC-76DBA1BED71D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980183" y="2852574"/>
            <a:ext cx="291314" cy="29608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B8695B0-6252-CC4A-B1E4-B1D5763397BB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926134" y="2826367"/>
            <a:ext cx="365927" cy="34850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E8CD44A-14F8-5E41-8406-E79C17DC1A8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408318" y="2832679"/>
            <a:ext cx="201527" cy="33587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2DF17E3-83F6-2942-8927-829F15D3A14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361426" y="2811046"/>
            <a:ext cx="341230" cy="37914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1B6B3E5-F4F9-AB44-9760-08FD6166B61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151694" y="2822937"/>
            <a:ext cx="113070" cy="355361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A81A909-FFF7-6F4E-8AA8-74130DD89B60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412885" y="2765539"/>
            <a:ext cx="211571" cy="47015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E6A3967-C253-6F4C-9570-E72315314BD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392321" y="2875761"/>
            <a:ext cx="412988" cy="24971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A47B10C-61F7-AE41-80EA-E3B0483ACBBD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745281" y="2812921"/>
            <a:ext cx="229054" cy="37539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B4D6975-9E8A-0F4A-995C-F92E792C6B69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095159" y="2854494"/>
            <a:ext cx="640161" cy="29224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BBAA30A-D651-8640-A445-EBB5D9FC378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167522" y="2840362"/>
            <a:ext cx="332839" cy="3205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6063CA9-7E79-BA45-A52E-0BA57D374D3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792958" y="2774396"/>
            <a:ext cx="270717" cy="4331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A8AE8EE-A84E-7945-AA4B-88311776BA7C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650175" y="2764107"/>
            <a:ext cx="428226" cy="4694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382542-FF99-734B-8170-ACBE6D61E456}"/>
              </a:ext>
            </a:extLst>
          </p:cNvPr>
          <p:cNvSpPr txBox="1"/>
          <p:nvPr/>
        </p:nvSpPr>
        <p:spPr>
          <a:xfrm>
            <a:off x="310988" y="2524209"/>
            <a:ext cx="6117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F3990C24-32A6-F645-8645-08A05675A693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922969" y="3663398"/>
            <a:ext cx="401970" cy="21555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EE98036-1052-4143-A09C-F1BF18F3703E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464770" y="3590199"/>
            <a:ext cx="367785" cy="36194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C26A53DF-85D6-6840-A8C3-1DE285B4408D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27036" y="3645342"/>
            <a:ext cx="302846" cy="25166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2C5D054-79E3-CF4B-8939-932FEBFA37B3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369714" y="3645967"/>
            <a:ext cx="401604" cy="25041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10D49CE-450C-2E42-A07B-92C66BAA2D90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477948" y="3640852"/>
            <a:ext cx="301366" cy="26064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255892C-8DCB-B84E-AAF9-155D3635F738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2919146" y="3620946"/>
            <a:ext cx="353699" cy="30045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C13E6473-D526-124D-8D8D-31EB3F7F4629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5026504" y="3641693"/>
            <a:ext cx="309901" cy="25895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27D2D01-30D8-974D-9AE4-43393CF45AC3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476237" y="3605444"/>
            <a:ext cx="322735" cy="33145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943ACCCF-4149-5341-AA0B-D9B3DBB3A545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5938803" y="3624412"/>
            <a:ext cx="275457" cy="293521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B0692D27-A97C-1746-9C9C-96185D88791A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03702" y="3635472"/>
            <a:ext cx="383503" cy="271403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5AC0645B-21F0-1D43-BB26-91ED88BDE9BD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6354092" y="3623097"/>
            <a:ext cx="428756" cy="296152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186EC7D2-B08F-AE4D-94E8-70E81F9CED43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6922679" y="3656335"/>
            <a:ext cx="332295" cy="22967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584446F-372D-2E41-8814-7BD763319101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7394806" y="3649818"/>
            <a:ext cx="388332" cy="24270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14996B94-ECFC-3647-A4DC-E9380BC93EF6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3961864" y="3605343"/>
            <a:ext cx="331659" cy="331661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750074BB-6621-FF40-9EAC-70B4D84ECA97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3412676" y="3566494"/>
            <a:ext cx="409357" cy="409357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7EBF5D69-83B5-5E40-ADEA-41364346B246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911149" y="3630773"/>
            <a:ext cx="426968" cy="28079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F3DCA2F5-A1A8-8548-BFA6-1A4AA43658AE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4433355" y="3716775"/>
            <a:ext cx="453317" cy="1087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788D5A-589F-9F49-B7DA-BF4FACCA6DD7}"/>
              </a:ext>
            </a:extLst>
          </p:cNvPr>
          <p:cNvSpPr txBox="1"/>
          <p:nvPr/>
        </p:nvSpPr>
        <p:spPr>
          <a:xfrm>
            <a:off x="310988" y="3351131"/>
            <a:ext cx="1861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8561803B-A758-0F40-8BC1-9469AF56F0C4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2428081" y="4310755"/>
            <a:ext cx="549969" cy="27935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3F4B4A41-E9AB-5F42-B84C-490C420339A5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3167334" y="4370027"/>
            <a:ext cx="398117" cy="23174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4BD9079-CD39-A24D-8EED-A6775BFCC8FC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7546091" y="4235566"/>
            <a:ext cx="211296" cy="38417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B2F116F5-325E-D04C-9928-AB13C40B01D6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7946670" y="4222362"/>
            <a:ext cx="187834" cy="38640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22D9048D-1405-7749-BD7B-3E093F3B3C4F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8323787" y="4220640"/>
            <a:ext cx="446054" cy="38167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1F1E1F07-D4C7-8D4F-8193-E5BE4174BAEC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3754735" y="4370028"/>
            <a:ext cx="641744" cy="231741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012C043-B5EB-8C4D-8223-6825E35F8C86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4585763" y="4369644"/>
            <a:ext cx="449348" cy="233907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7E0E870-3238-D444-9CF5-574CA194928E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5224395" y="4313500"/>
            <a:ext cx="293070" cy="28085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865AC073-4476-C444-8015-63D5EE36675B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5706750" y="4321653"/>
            <a:ext cx="407945" cy="25253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A28BC266-35F2-784D-8A99-E7C259323FAD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936630" y="4290997"/>
            <a:ext cx="420178" cy="28648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18E4DDC-6904-2348-AD2D-DF9EE7EA74A2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6303978" y="4330513"/>
            <a:ext cx="443368" cy="258631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F1E170D-FB75-784B-83BE-1975A2216B18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362455" y="4322460"/>
            <a:ext cx="1135586" cy="281882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378FB26A-DCAC-2144-88F5-B13FB748B0AA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687325" y="4403971"/>
            <a:ext cx="551472" cy="1995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514063-9CBD-B34E-AED3-C01F4E81435A}"/>
              </a:ext>
            </a:extLst>
          </p:cNvPr>
          <p:cNvSpPr txBox="1"/>
          <p:nvPr/>
        </p:nvSpPr>
        <p:spPr>
          <a:xfrm>
            <a:off x="310988" y="4049855"/>
            <a:ext cx="26464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&amp; CRANES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88CDA17-0642-9546-BB90-7BF86F753707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2260023" y="4964380"/>
            <a:ext cx="382107" cy="3630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F0A111-F94A-334A-9166-F4A4A95E70DB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2796472" y="4968823"/>
            <a:ext cx="358837" cy="3541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88E7280-8ECB-B047-9DC5-8F755AF9DD67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3279253" y="4977461"/>
            <a:ext cx="461949" cy="3368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FC5BD7-B8F9-E245-839D-767B2C17B7B1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3827156" y="5030614"/>
            <a:ext cx="404443" cy="2305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511C429-3EA5-5C48-BF5F-8D76D8F481F9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4317550" y="4999917"/>
            <a:ext cx="375334" cy="2919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63B1369-C5EF-A448-83E9-CACF9DE62B27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720212" y="5029635"/>
            <a:ext cx="438661" cy="2324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50D8C4-347B-764A-885A-DB0D5D67AB26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965693" y="5073724"/>
            <a:ext cx="350475" cy="1443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11D2E46-E8B0-D544-B61B-72192C4FF502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417317" y="5007647"/>
            <a:ext cx="201746" cy="2764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B8047AF-0210-C84E-8ADC-BDAC65DFF4F7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4801632" y="4962831"/>
            <a:ext cx="350182" cy="3660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F6A75BE-A255-8547-918F-6597708ADEBD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7100717" y="5026807"/>
            <a:ext cx="261047" cy="23814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D333E7D-63E9-6446-859B-E5B9C01ADC91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5634805" y="4964986"/>
            <a:ext cx="260488" cy="3617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F5B117B-95EE-4845-9C09-0E2F2C3EF3C5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5199769" y="4991304"/>
            <a:ext cx="333887" cy="3091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62F2D32-FA10-DF4F-AFC1-6338F35019FC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7493308" y="4974753"/>
            <a:ext cx="398446" cy="342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171E737-5E43-194C-A0A0-6595F7929BBB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5996442" y="4972743"/>
            <a:ext cx="160105" cy="3462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A0638A7-2D00-2D44-8B27-30A3C121F9D9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6257696" y="4995898"/>
            <a:ext cx="177253" cy="2999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3255B6B-B33B-0D47-9B52-11875E593CC6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6566493" y="4986055"/>
            <a:ext cx="433074" cy="3196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5DAD32B-589D-C84B-907F-4D08248DB177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7962508" y="5038966"/>
            <a:ext cx="395814" cy="21383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25E96AA-B8FD-AC4F-BE78-2DFF588FDD3B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8482269" y="5038966"/>
            <a:ext cx="274260" cy="21383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548E748-34B4-D84F-9A84-3812288EC7DF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430319" y="5015300"/>
            <a:ext cx="501149" cy="2611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B23900-743B-D746-A4B5-F6499D3B390D}"/>
              </a:ext>
            </a:extLst>
          </p:cNvPr>
          <p:cNvSpPr txBox="1"/>
          <p:nvPr/>
        </p:nvSpPr>
        <p:spPr>
          <a:xfrm>
            <a:off x="310988" y="4760249"/>
            <a:ext cx="12456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ROAD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FA50AB-78CD-2747-9E65-FB66D0EFC637}"/>
              </a:ext>
            </a:extLst>
          </p:cNvPr>
          <p:cNvSpPr txBox="1"/>
          <p:nvPr/>
        </p:nvSpPr>
        <p:spPr>
          <a:xfrm>
            <a:off x="2225652" y="4772595"/>
            <a:ext cx="26464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C8692C-5E4B-C941-BAEA-FFB4D334EF85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8599241" y="5711132"/>
            <a:ext cx="257545" cy="257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4653BD-EBF5-BB42-AF41-A052731BCF56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8226294" y="5711132"/>
            <a:ext cx="257545" cy="257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9BE0EA-E12A-0443-84D9-6AA814C4266F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7853344" y="5711132"/>
            <a:ext cx="257545" cy="257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163F40-524E-714F-A4B5-0911783B2352}"/>
              </a:ext>
            </a:extLst>
      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7480395" y="5711132"/>
            <a:ext cx="257545" cy="257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C85D6B-CA5F-6D4E-9C4C-B7FCF8B4A012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7107446" y="5711132"/>
            <a:ext cx="257545" cy="25754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C4DF5B4-4539-084A-8059-839E26B7721E}"/>
              </a:ext>
            </a:extLst>
      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998180" y="5725678"/>
            <a:ext cx="259530" cy="2131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DAC8DBE-B3F6-C34C-A458-2BB84047B819}"/>
              </a:ext>
            </a:extLst>
      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6580260" y="5718066"/>
            <a:ext cx="286997" cy="24367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039564B-73B6-9944-A8CB-4D7A42602E13}"/>
              </a:ext>
            </a:extLst>
      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365775" y="5715028"/>
            <a:ext cx="297029" cy="23102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24387E8-E15D-7047-B591-94CB53C1A68A}"/>
              </a:ext>
            </a:extLst>
      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359308" y="5727653"/>
            <a:ext cx="530808" cy="23929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21B7F4E-9E76-3349-937C-D78CB52F7F3B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3591459" y="5714363"/>
            <a:ext cx="287604" cy="2510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2831659-5731-584B-A710-E7EE562FB00D}"/>
              </a:ext>
            </a:extLst>
      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3238502" y="5718989"/>
            <a:ext cx="244893" cy="24183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6ABAA7A-3B05-8C40-8DD5-D15A69845B1D}"/>
              </a:ext>
            </a:extLst>
      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3987128" y="5708254"/>
            <a:ext cx="263301" cy="26330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E344142-A136-6B41-9F1F-F1BB1132F04F}"/>
              </a:ext>
            </a:extLst>
      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228340" y="5717975"/>
            <a:ext cx="243858" cy="24385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F2078D1-6031-4C46-984A-BF218E4DA926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2852452" y="5708357"/>
            <a:ext cx="277986" cy="26309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3C27DDC-BF7F-4444-8C63-F64536165C1B}"/>
              </a:ext>
            </a:extLst>
      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2519206" y="5727313"/>
            <a:ext cx="225182" cy="2251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537A255-D3C0-E448-89FF-C89316308B99}"/>
              </a:ext>
            </a:extLst>
      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770868" y="5731188"/>
            <a:ext cx="221961" cy="21743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6153AB5-8FD4-E049-B455-D3F292EA223D}"/>
              </a:ext>
            </a:extLst>
      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2100893" y="5731229"/>
            <a:ext cx="147031" cy="21734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59F85594-E489-404D-806B-7A109F6A37DA}"/>
              </a:ext>
            </a:extLst>
      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2355988" y="5733045"/>
            <a:ext cx="55153" cy="2137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8E65A2B-4D3F-C74C-8D58-5FF6063EA40D}"/>
              </a:ext>
            </a:extLst>
      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5308975" y="5702617"/>
            <a:ext cx="139695" cy="27457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A0A5B74B-F43C-DA42-BF6E-E09FAFDDDAD0}"/>
              </a:ext>
            </a:extLst>
      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5885683" y="5705918"/>
            <a:ext cx="234593" cy="26557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A370723-2D08-2243-94BC-C680BE61E0A8}"/>
              </a:ext>
            </a:extLst>
      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4895358" y="5723380"/>
            <a:ext cx="305552" cy="23304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92CF2DC-7EA4-3748-BACE-141B5B1FD31A}"/>
              </a:ext>
            </a:extLst>
      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5556735" y="5737213"/>
            <a:ext cx="220884" cy="20538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AC76C7A9-9918-0246-A492-2C1369D28D5C}"/>
              </a:ext>
            </a:extLst>
      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4358494" y="5618604"/>
            <a:ext cx="428801" cy="3882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8A3E599-73A6-E241-BF51-1E21F0DDF74B}"/>
              </a:ext>
            </a:extLst>
          </p:cNvPr>
          <p:cNvSpPr txBox="1"/>
          <p:nvPr/>
        </p:nvSpPr>
        <p:spPr>
          <a:xfrm>
            <a:off x="240859" y="5419561"/>
            <a:ext cx="13219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MISCELLANEOUS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23C146-A716-6444-AE95-6330CFD01790}"/>
              </a:ext>
            </a:extLst>
          </p:cNvPr>
          <p:cNvSpPr txBox="1"/>
          <p:nvPr/>
        </p:nvSpPr>
        <p:spPr>
          <a:xfrm>
            <a:off x="7002002" y="5419561"/>
            <a:ext cx="1159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pc="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EC1D0C-4219-B248-84A7-1695C5A34FDF}"/>
              </a:ext>
            </a:extLst>
          </p:cNvPr>
          <p:cNvCxnSpPr>
            <a:cxnSpLocks/>
          </p:cNvCxnSpPr>
          <p:nvPr/>
        </p:nvCxnSpPr>
        <p:spPr bwMode="auto">
          <a:xfrm>
            <a:off x="1296783" y="1113905"/>
            <a:ext cx="7365079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F0A23AC-E22E-0743-A8F5-1B86F1782715}"/>
              </a:ext>
            </a:extLst>
          </p:cNvPr>
          <p:cNvCxnSpPr>
            <a:cxnSpLocks/>
          </p:cNvCxnSpPr>
          <p:nvPr/>
        </p:nvCxnSpPr>
        <p:spPr bwMode="auto">
          <a:xfrm>
            <a:off x="931025" y="1828800"/>
            <a:ext cx="7730837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73978470-7FD5-0846-9ED4-0F7493B434CA}"/>
              </a:ext>
            </a:extLst>
          </p:cNvPr>
          <p:cNvCxnSpPr>
            <a:cxnSpLocks/>
            <a:stCxn id="21" idx="3"/>
          </p:cNvCxnSpPr>
          <p:nvPr/>
        </p:nvCxnSpPr>
        <p:spPr bwMode="auto">
          <a:xfrm>
            <a:off x="922713" y="2624237"/>
            <a:ext cx="7764087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37EBDA16-7911-754B-81A1-4D2A99B6A407}"/>
              </a:ext>
            </a:extLst>
          </p:cNvPr>
          <p:cNvCxnSpPr>
            <a:cxnSpLocks/>
          </p:cNvCxnSpPr>
          <p:nvPr/>
        </p:nvCxnSpPr>
        <p:spPr bwMode="auto">
          <a:xfrm>
            <a:off x="1346662" y="3463635"/>
            <a:ext cx="7356763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94C62E4-7B99-8F4D-A981-C31AF76473B9}"/>
              </a:ext>
            </a:extLst>
          </p:cNvPr>
          <p:cNvCxnSpPr>
            <a:cxnSpLocks/>
          </p:cNvCxnSpPr>
          <p:nvPr/>
        </p:nvCxnSpPr>
        <p:spPr bwMode="auto">
          <a:xfrm>
            <a:off x="2169622" y="4166061"/>
            <a:ext cx="6608618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B4E53B4-D750-6845-9863-9BEC2963ED79}"/>
              </a:ext>
            </a:extLst>
          </p:cNvPr>
          <p:cNvCxnSpPr>
            <a:cxnSpLocks/>
          </p:cNvCxnSpPr>
          <p:nvPr/>
        </p:nvCxnSpPr>
        <p:spPr bwMode="auto">
          <a:xfrm>
            <a:off x="1496290" y="5562600"/>
            <a:ext cx="5378335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44FEE3C7-21AA-5B4D-90DB-492D010C724A}"/>
              </a:ext>
            </a:extLst>
          </p:cNvPr>
          <p:cNvCxnSpPr>
            <a:cxnSpLocks/>
          </p:cNvCxnSpPr>
          <p:nvPr/>
        </p:nvCxnSpPr>
        <p:spPr bwMode="auto">
          <a:xfrm>
            <a:off x="8121534" y="5562600"/>
            <a:ext cx="723208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7F25DCB5-D3A0-2E4A-A8AB-2A59F52A0BE0}"/>
              </a:ext>
            </a:extLst>
          </p:cNvPr>
          <p:cNvCxnSpPr>
            <a:cxnSpLocks/>
          </p:cNvCxnSpPr>
          <p:nvPr/>
        </p:nvCxnSpPr>
        <p:spPr bwMode="auto">
          <a:xfrm>
            <a:off x="1295400" y="4876800"/>
            <a:ext cx="857596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DFF1349-C271-114C-81CC-39CF1F0015C7}"/>
              </a:ext>
            </a:extLst>
          </p:cNvPr>
          <p:cNvCxnSpPr>
            <a:cxnSpLocks/>
          </p:cNvCxnSpPr>
          <p:nvPr/>
        </p:nvCxnSpPr>
        <p:spPr bwMode="auto">
          <a:xfrm>
            <a:off x="2895600" y="4876800"/>
            <a:ext cx="5899265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CC66"/>
                    </a:gs>
                    <a:gs pos="100000">
                      <a:srgbClr val="FF99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89090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hite Cap Colors">
      <a:dk1>
        <a:srgbClr val="000000"/>
      </a:dk1>
      <a:lt1>
        <a:srgbClr val="FFFFFF"/>
      </a:lt1>
      <a:dk2>
        <a:srgbClr val="005EAA"/>
      </a:dk2>
      <a:lt2>
        <a:srgbClr val="7E878E"/>
      </a:lt2>
      <a:accent1>
        <a:srgbClr val="FFC40C"/>
      </a:accent1>
      <a:accent2>
        <a:srgbClr val="658A86"/>
      </a:accent2>
      <a:accent3>
        <a:srgbClr val="FFFFFF"/>
      </a:accent3>
      <a:accent4>
        <a:srgbClr val="000000"/>
      </a:accent4>
      <a:accent5>
        <a:srgbClr val="FEE3AD"/>
      </a:accent5>
      <a:accent6>
        <a:srgbClr val="5B7D79"/>
      </a:accent6>
      <a:hlink>
        <a:srgbClr val="B12216"/>
      </a:hlink>
      <a:folHlink>
        <a:srgbClr val="77644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rgbClr val="FFCC66"/>
                  </a:gs>
                  <a:gs pos="100000">
                    <a:srgbClr val="FF9933"/>
                  </a:gs>
                </a:gsLst>
                <a:lin ang="2700000" scaled="1"/>
              </a:gra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rgbClr val="FFCC66"/>
                  </a:gs>
                  <a:gs pos="100000">
                    <a:srgbClr val="FF9933"/>
                  </a:gs>
                </a:gsLst>
                <a:lin ang="2700000" scaled="1"/>
              </a:gra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8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7E878E"/>
        </a:lt2>
        <a:accent1>
          <a:srgbClr val="FECD33"/>
        </a:accent1>
        <a:accent2>
          <a:srgbClr val="005EAA"/>
        </a:accent2>
        <a:accent3>
          <a:srgbClr val="FFFFFF"/>
        </a:accent3>
        <a:accent4>
          <a:srgbClr val="000000"/>
        </a:accent4>
        <a:accent5>
          <a:srgbClr val="FEE3AD"/>
        </a:accent5>
        <a:accent6>
          <a:srgbClr val="00549A"/>
        </a:accent6>
        <a:hlink>
          <a:srgbClr val="00ABBC"/>
        </a:hlink>
        <a:folHlink>
          <a:srgbClr val="B122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FECD33"/>
        </a:dk2>
        <a:lt2>
          <a:srgbClr val="7E878E"/>
        </a:lt2>
        <a:accent1>
          <a:srgbClr val="005EAA"/>
        </a:accent1>
        <a:accent2>
          <a:srgbClr val="658A86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5B7D79"/>
        </a:accent6>
        <a:hlink>
          <a:srgbClr val="B12216"/>
        </a:hlink>
        <a:folHlink>
          <a:srgbClr val="7764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5EAA"/>
        </a:dk2>
        <a:lt2>
          <a:srgbClr val="7E878E"/>
        </a:lt2>
        <a:accent1>
          <a:srgbClr val="FECD33"/>
        </a:accent1>
        <a:accent2>
          <a:srgbClr val="658A86"/>
        </a:accent2>
        <a:accent3>
          <a:srgbClr val="FFFFFF"/>
        </a:accent3>
        <a:accent4>
          <a:srgbClr val="000000"/>
        </a:accent4>
        <a:accent5>
          <a:srgbClr val="FEE3AD"/>
        </a:accent5>
        <a:accent6>
          <a:srgbClr val="5B7D79"/>
        </a:accent6>
        <a:hlink>
          <a:srgbClr val="B12216"/>
        </a:hlink>
        <a:folHlink>
          <a:srgbClr val="7764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PARK Document" ma:contentTypeID="0x010100103B2DE0389DE14CBBA40C23A3117BC5003201ADDF347E0C4D85AEC1125B1809DB" ma:contentTypeVersion="87" ma:contentTypeDescription="SPARK Document" ma:contentTypeScope="" ma:versionID="e16f1125a9e18a2eb6297c47e6e3b356">
  <xsd:schema xmlns:xsd="http://www.w3.org/2001/XMLSchema" xmlns:xs="http://www.w3.org/2001/XMLSchema" xmlns:p="http://schemas.microsoft.com/office/2006/metadata/properties" xmlns:ns2="a77469e5-400d-41f1-a6c7-9ad43617ff3a" xmlns:ns3="052687a6-c8d2-47f5-a27c-31caa7ca91aa" targetNamespace="http://schemas.microsoft.com/office/2006/metadata/properties" ma:root="true" ma:fieldsID="ac960c92ca94f89f1e921204715938ed" ns2:_="" ns3:_="">
    <xsd:import namespace="a77469e5-400d-41f1-a6c7-9ad43617ff3a"/>
    <xsd:import namespace="052687a6-c8d2-47f5-a27c-31caa7ca91aa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3:oahi" minOccurs="0"/>
                <xsd:element ref="ns3:t9g3" minOccurs="0"/>
                <xsd:element ref="ns2:TaxKeywordTaxHTField" minOccurs="0"/>
                <xsd:element ref="ns2:b0caa8eb156f4565967e6e39d216d06b" minOccurs="0"/>
                <xsd:element ref="ns2:TaxCatchAll" minOccurs="0"/>
                <xsd:element ref="ns2:paf375927a92475eb6fdb761d558507e" minOccurs="0"/>
                <xsd:element ref="ns2:TaxCatchAllLabel" minOccurs="0"/>
                <xsd:element ref="ns2:dee14b843d1f4b54be2fedeea6738917" minOccurs="0"/>
                <xsd:element ref="ns2:b02ef9c9ba2b47a7a966ec85f27fc64b" minOccurs="0"/>
                <xsd:element ref="ns2:b28020f300b946d5a9ea7c4e88ec4d7e" minOccurs="0"/>
                <xsd:element ref="ns2:n6c334b88a324de38365dda623681816" minOccurs="0"/>
                <xsd:element ref="ns2:hd313e3cdfe647b3a6b09e2e2bc5fac2" minOccurs="0"/>
                <xsd:element ref="ns3:dd503d2b8ab746e38ebe0e45ee6505cf" minOccurs="0"/>
                <xsd:element ref="ns2:ac28b01270a741659ca1702f61e5905d" minOccurs="0"/>
                <xsd:element ref="ns2:n098ebb87c784f83a42ec9af1bd9cecf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469e5-400d-41f1-a6c7-9ad43617ff3a" elementFormDefault="qualified">
    <xsd:import namespace="http://schemas.microsoft.com/office/2006/documentManagement/types"/>
    <xsd:import namespace="http://schemas.microsoft.com/office/infopath/2007/PartnerControls"/>
    <xsd:element name="Owner" ma:index="7" nillable="true" ma:displayName="Owner" ma:description="Please select the owner this content applied t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18" nillable="true" ma:taxonomy="true" ma:internalName="TaxKeywordTaxHTField" ma:taxonomyFieldName="TaxKeyword" ma:displayName="Enterprise Keywords" ma:readOnly="false" ma:fieldId="{23f27201-bee3-471e-b2e7-b64fd8b7ca38}" ma:taxonomyMulti="true" ma:sspId="8885c615-5819-4c39-9a47-18348b78854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b0caa8eb156f4565967e6e39d216d06b" ma:index="21" nillable="true" ma:taxonomy="true" ma:internalName="b0caa8eb156f4565967e6e39d216d06b" ma:taxonomyFieldName="Languages" ma:displayName="Languages" ma:readOnly="false" ma:default="-1;#English|4df50436-8b03-43da-bc85-3ec2f1baee66" ma:fieldId="{b0caa8eb-156f-4565-967e-6e39d216d06b}" ma:sspId="8885c615-5819-4c39-9a47-18348b788543" ma:termSetId="13968a71-4658-49c9-b045-7681c6d58b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a56ed89f-2be0-4c2b-b934-e2bf42c0a266}" ma:internalName="TaxCatchAll" ma:readOnly="false" ma:showField="CatchAllData" ma:web="a77469e5-400d-41f1-a6c7-9ad43617ff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f375927a92475eb6fdb761d558507e" ma:index="23" nillable="true" ma:taxonomy="true" ma:internalName="paf375927a92475eb6fdb761d558507e" ma:taxonomyFieldName="WC_Company" ma:displayName="WC Company" ma:readOnly="false" ma:fieldId="{9af37592-7a92-475e-b6fd-b761d558507e}" ma:sspId="8885c615-5819-4c39-9a47-18348b788543" ma:termSetId="f26abaab-a314-4ae5-a72f-2351e3bbb56f" ma:anchorId="56e23124-3c47-490c-a959-7d2920e46396" ma:open="false" ma:isKeyword="false">
      <xsd:complexType>
        <xsd:sequence>
          <xsd:element ref="pc:Terms" minOccurs="0" maxOccurs="1"/>
        </xsd:sequence>
      </xsd:complexType>
    </xsd:element>
    <xsd:element name="TaxCatchAllLabel" ma:index="24" nillable="true" ma:displayName="Taxonomy Catch All Column1" ma:hidden="true" ma:list="{a56ed89f-2be0-4c2b-b934-e2bf42c0a266}" ma:internalName="TaxCatchAllLabel" ma:readOnly="true" ma:showField="CatchAllDataLabel" ma:web="a77469e5-400d-41f1-a6c7-9ad43617ff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ee14b843d1f4b54be2fedeea6738917" ma:index="25" nillable="true" ma:taxonomy="true" ma:internalName="dee14b843d1f4b54be2fedeea6738917" ma:taxonomyFieldName="WC_Location" ma:displayName="WC Location" ma:readOnly="false" ma:fieldId="{dee14b84-3d1f-4b54-be2f-edeea6738917}" ma:sspId="8885c615-5819-4c39-9a47-18348b788543" ma:termSetId="a18bcec9-ae78-4a38-8adf-51c960d4a84f" ma:anchorId="a8afea5f-ea43-49f5-b254-10a3b880d811" ma:open="false" ma:isKeyword="false">
      <xsd:complexType>
        <xsd:sequence>
          <xsd:element ref="pc:Terms" minOccurs="0" maxOccurs="1"/>
        </xsd:sequence>
      </xsd:complexType>
    </xsd:element>
    <xsd:element name="b02ef9c9ba2b47a7a966ec85f27fc64b" ma:index="26" nillable="true" ma:taxonomy="true" ma:internalName="b02ef9c9ba2b47a7a966ec85f27fc64b" ma:taxonomyFieldName="Team" ma:displayName="Team" ma:readOnly="false" ma:fieldId="{b02ef9c9-ba2b-47a7-a966-ec85f27fc64b}" ma:sspId="8885c615-5819-4c39-9a47-18348b788543" ma:termSetId="e75d72a3-1f4f-474a-80bd-cd7cc4e439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8020f300b946d5a9ea7c4e88ec4d7e" ma:index="27" nillable="true" ma:taxonomy="true" ma:internalName="b28020f300b946d5a9ea7c4e88ec4d7e" ma:taxonomyFieldName="WC_Role" ma:displayName="WC Role" ma:readOnly="false" ma:fieldId="{b28020f3-00b9-46d5-a9ea-7c4e88ec4d7e}" ma:sspId="8885c615-5819-4c39-9a47-18348b788543" ma:termSetId="47ef8b6d-8699-474b-bf4d-5cff57e2cfcf" ma:anchorId="28db2c41-7940-4698-b5ff-1e460a41b0a4" ma:open="false" ma:isKeyword="false">
      <xsd:complexType>
        <xsd:sequence>
          <xsd:element ref="pc:Terms" minOccurs="0" maxOccurs="1"/>
        </xsd:sequence>
      </xsd:complexType>
    </xsd:element>
    <xsd:element name="n6c334b88a324de38365dda623681816" ma:index="28" nillable="true" ma:taxonomy="true" ma:internalName="n6c334b88a324de38365dda623681816" ma:taxonomyFieldName="NewsType" ma:displayName="News Type" ma:readOnly="false" ma:fieldId="{76c334b8-8a32-4de3-8365-dda623681816}" ma:sspId="8885c615-5819-4c39-9a47-18348b788543" ma:termSetId="1cf24322-559c-4176-9f6a-b42e4aadb5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d313e3cdfe647b3a6b09e2e2bc5fac2" ma:index="30" nillable="true" ma:taxonomy="true" ma:internalName="hd313e3cdfe647b3a6b09e2e2bc5fac2" ma:taxonomyFieldName="TeamType" ma:displayName="Team Type" ma:readOnly="false" ma:fieldId="{1d313e3c-dfe6-47b3-a6b0-9e2e2bc5fac2}" ma:sspId="8885c615-5819-4c39-9a47-18348b788543" ma:termSetId="14664bb3-b598-4762-9d05-d5b859d6e0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28b01270a741659ca1702f61e5905d" ma:index="32" nillable="true" ma:taxonomy="true" ma:internalName="ac28b01270a741659ca1702f61e5905d" ma:taxonomyFieldName="ResourceType" ma:displayName="Resource Type" ma:readOnly="false" ma:fieldId="{ac28b012-70a7-4165-9ca1-702f61e5905d}" ma:sspId="8885c615-5819-4c39-9a47-18348b788543" ma:termSetId="5792e98d-b39f-42d0-961b-31f9dd407d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098ebb87c784f83a42ec9af1bd9cecf" ma:index="34" nillable="true" ma:taxonomy="true" ma:internalName="n098ebb87c784f83a42ec9af1bd9cecf" ma:taxonomyFieldName="Topic" ma:displayName="Topic" ma:readOnly="false" ma:fieldId="{7098ebb8-7c78-4f83-a42e-c9af1bd9cecf}" ma:sspId="8885c615-5819-4c39-9a47-18348b788543" ma:termSetId="8ca3fd85-7b5c-42e6-a6be-bfca5e182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5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687a6-c8d2-47f5-a27c-31caa7ca91aa" elementFormDefault="qualified">
    <xsd:import namespace="http://schemas.microsoft.com/office/2006/documentManagement/types"/>
    <xsd:import namespace="http://schemas.microsoft.com/office/infopath/2007/PartnerControls"/>
    <xsd:element name="oahi" ma:index="16" nillable="true" ma:displayName="Location" ma:internalName="oahi" ma:readOnly="false">
      <xsd:simpleType>
        <xsd:restriction base="dms:Unknown"/>
      </xsd:simpleType>
    </xsd:element>
    <xsd:element name="t9g3" ma:index="17" nillable="true" ma:displayName="Text" ma:internalName="t9g3" ma:readOnly="false">
      <xsd:simpleType>
        <xsd:restriction base="dms:Text"/>
      </xsd:simpleType>
    </xsd:element>
    <xsd:element name="dd503d2b8ab746e38ebe0e45ee6505cf" ma:index="31" nillable="true" ma:taxonomy="true" ma:internalName="dd503d2b8ab746e38ebe0e45ee6505cf" ma:taxonomyFieldName="Resource" ma:displayName="Resource" ma:readOnly="false" ma:fieldId="{dd503d2b-8ab7-46e3-8ebe-0e45ee6505cf}" ma:sspId="8885c615-5819-4c39-9a47-18348b788543" ma:termSetId="5792e98d-b39f-42d0-961b-31f9dd407d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3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MediaServiceAutoTags" ma:index="41" nillable="true" ma:displayName="Tags" ma:internalName="MediaServiceAutoTags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48" nillable="true" ma:taxonomy="true" ma:internalName="lcf76f155ced4ddcb4097134ff3c332f" ma:taxonomyFieldName="MediaServiceImageTags" ma:displayName="Image Tags" ma:readOnly="false" ma:fieldId="{5cf76f15-5ced-4ddc-b409-7134ff3c332f}" ma:taxonomyMulti="true" ma:sspId="8885c615-5819-4c39-9a47-18348b7885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77469e5-400d-41f1-a6c7-9ad43617ff3a">
      <UserInfo>
        <DisplayName/>
        <AccountId xsi:nil="true"/>
        <AccountType/>
      </UserInfo>
    </Owner>
    <b0caa8eb156f4565967e6e39d216d06b xmlns="a77469e5-400d-41f1-a6c7-9ad43617ff3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4df50436-8b03-43da-bc85-3ec2f1baee66</TermId>
        </TermInfo>
      </Terms>
    </b0caa8eb156f4565967e6e39d216d06b>
    <b02ef9c9ba2b47a7a966ec85f27fc64b xmlns="a77469e5-400d-41f1-a6c7-9ad43617ff3a">
      <Terms xmlns="http://schemas.microsoft.com/office/infopath/2007/PartnerControls"/>
    </b02ef9c9ba2b47a7a966ec85f27fc64b>
    <n6c334b88a324de38365dda623681816 xmlns="a77469e5-400d-41f1-a6c7-9ad43617ff3a">
      <Terms xmlns="http://schemas.microsoft.com/office/infopath/2007/PartnerControls"/>
    </n6c334b88a324de38365dda623681816>
    <t9g3 xmlns="052687a6-c8d2-47f5-a27c-31caa7ca91aa" xsi:nil="true"/>
    <TaxCatchAll xmlns="a77469e5-400d-41f1-a6c7-9ad43617ff3a">
      <Value>1</Value>
    </TaxCatchAll>
    <hd313e3cdfe647b3a6b09e2e2bc5fac2 xmlns="a77469e5-400d-41f1-a6c7-9ad43617ff3a">
      <Terms xmlns="http://schemas.microsoft.com/office/infopath/2007/PartnerControls"/>
    </hd313e3cdfe647b3a6b09e2e2bc5fac2>
    <dd503d2b8ab746e38ebe0e45ee6505cf xmlns="052687a6-c8d2-47f5-a27c-31caa7ca91aa">
      <Terms xmlns="http://schemas.microsoft.com/office/infopath/2007/PartnerControls"/>
    </dd503d2b8ab746e38ebe0e45ee6505cf>
    <TaxKeywordTaxHTField xmlns="a77469e5-400d-41f1-a6c7-9ad43617ff3a">
      <Terms xmlns="http://schemas.microsoft.com/office/infopath/2007/PartnerControls"/>
    </TaxKeywordTaxHTField>
    <b28020f300b946d5a9ea7c4e88ec4d7e xmlns="a77469e5-400d-41f1-a6c7-9ad43617ff3a">
      <Terms xmlns="http://schemas.microsoft.com/office/infopath/2007/PartnerControls"/>
    </b28020f300b946d5a9ea7c4e88ec4d7e>
    <ac28b01270a741659ca1702f61e5905d xmlns="a77469e5-400d-41f1-a6c7-9ad43617ff3a">
      <Terms xmlns="http://schemas.microsoft.com/office/infopath/2007/PartnerControls"/>
    </ac28b01270a741659ca1702f61e5905d>
    <paf375927a92475eb6fdb761d558507e xmlns="a77469e5-400d-41f1-a6c7-9ad43617ff3a">
      <Terms xmlns="http://schemas.microsoft.com/office/infopath/2007/PartnerControls"/>
    </paf375927a92475eb6fdb761d558507e>
    <dee14b843d1f4b54be2fedeea6738917 xmlns="a77469e5-400d-41f1-a6c7-9ad43617ff3a">
      <Terms xmlns="http://schemas.microsoft.com/office/infopath/2007/PartnerControls"/>
    </dee14b843d1f4b54be2fedeea6738917>
    <oahi xmlns="052687a6-c8d2-47f5-a27c-31caa7ca91aa" xsi:nil="true"/>
    <n098ebb87c784f83a42ec9af1bd9cecf xmlns="a77469e5-400d-41f1-a6c7-9ad43617ff3a">
      <Terms xmlns="http://schemas.microsoft.com/office/infopath/2007/PartnerControls"/>
    </n098ebb87c784f83a42ec9af1bd9cecf>
    <lcf76f155ced4ddcb4097134ff3c332f xmlns="052687a6-c8d2-47f5-a27c-31caa7ca91a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0F2114-D7A2-4175-AD6B-21CAD5EA0E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9C7476-0383-4B0C-8B03-AB78388F4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7469e5-400d-41f1-a6c7-9ad43617ff3a"/>
    <ds:schemaRef ds:uri="052687a6-c8d2-47f5-a27c-31caa7ca91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366617-B66C-4680-8008-65A856C4A947}">
  <ds:schemaRefs>
    <ds:schemaRef ds:uri="http://schemas.microsoft.com/office/2006/metadata/properties"/>
    <ds:schemaRef ds:uri="052687a6-c8d2-47f5-a27c-31caa7ca91aa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77469e5-400d-41f1-a6c7-9ad43617ff3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34593</TotalTime>
  <Words>174</Words>
  <Application>Microsoft Office PowerPoint</Application>
  <PresentationFormat>On-screen Show (4:3)</PresentationFormat>
  <Paragraphs>95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Courier New</vt:lpstr>
      <vt:lpstr>Times</vt:lpstr>
      <vt:lpstr>Times New Roman</vt:lpstr>
      <vt:lpstr>Wingdings</vt:lpstr>
      <vt:lpstr>Default Design</vt:lpstr>
      <vt:lpstr>Color Pallet and Logos</vt:lpstr>
      <vt:lpstr>Color Palette</vt:lpstr>
      <vt:lpstr>Logos</vt:lpstr>
      <vt:lpstr>Logos</vt:lpstr>
      <vt:lpstr>Iconography</vt:lpstr>
      <vt:lpstr>White Cap Iconography</vt:lpstr>
      <vt:lpstr>White Cap Iconography</vt:lpstr>
    </vt:vector>
  </TitlesOfParts>
  <Company>Hughes Supply,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Template - Nov 06</dc:subject>
  <dc:creator>mark ronhaar</dc:creator>
  <cp:keywords/>
  <cp:lastModifiedBy>Corey Boswell</cp:lastModifiedBy>
  <cp:revision>1350</cp:revision>
  <cp:lastPrinted>2007-03-15T19:23:43Z</cp:lastPrinted>
  <dcterms:created xsi:type="dcterms:W3CDTF">2007-03-16T12:10:58Z</dcterms:created>
  <dcterms:modified xsi:type="dcterms:W3CDTF">2023-11-16T23:09:37Z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000800b402000000000001023720</vt:lpwstr>
  </property>
  <property fmtid="{D5CDD505-2E9C-101B-9397-08002B2CF9AE}" pid="3" name="ContentTypeId">
    <vt:lpwstr>0x010100103B2DE0389DE14CBBA40C23A3117BC5003201ADDF347E0C4D85AEC1125B1809DB</vt:lpwstr>
  </property>
  <property fmtid="{D5CDD505-2E9C-101B-9397-08002B2CF9AE}" pid="4" name="NewsType">
    <vt:lpwstr/>
  </property>
  <property fmtid="{D5CDD505-2E9C-101B-9397-08002B2CF9AE}" pid="5" name="TaxKeyword">
    <vt:lpwstr/>
  </property>
  <property fmtid="{D5CDD505-2E9C-101B-9397-08002B2CF9AE}" pid="6" name="Order">
    <vt:r8>19100</vt:r8>
  </property>
  <property fmtid="{D5CDD505-2E9C-101B-9397-08002B2CF9AE}" pid="7" name="Topic">
    <vt:lpwstr/>
  </property>
  <property fmtid="{D5CDD505-2E9C-101B-9397-08002B2CF9AE}" pid="8" name="xd_ProgID">
    <vt:lpwstr/>
  </property>
  <property fmtid="{D5CDD505-2E9C-101B-9397-08002B2CF9AE}" pid="9" name="WC_Location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WC_Role">
    <vt:lpwstr/>
  </property>
  <property fmtid="{D5CDD505-2E9C-101B-9397-08002B2CF9AE}" pid="13" name="Resource">
    <vt:lpwstr/>
  </property>
  <property fmtid="{D5CDD505-2E9C-101B-9397-08002B2CF9AE}" pid="14" name="TeamType">
    <vt:lpwstr/>
  </property>
  <property fmtid="{D5CDD505-2E9C-101B-9397-08002B2CF9AE}" pid="15" name="Languages">
    <vt:lpwstr>1;#English|4df50436-8b03-43da-bc85-3ec2f1baee66</vt:lpwstr>
  </property>
  <property fmtid="{D5CDD505-2E9C-101B-9397-08002B2CF9AE}" pid="16" name="WC_Company">
    <vt:lpwstr/>
  </property>
  <property fmtid="{D5CDD505-2E9C-101B-9397-08002B2CF9AE}" pid="17" name="xd_Signature">
    <vt:bool>false</vt:bool>
  </property>
  <property fmtid="{D5CDD505-2E9C-101B-9397-08002B2CF9AE}" pid="18" name="ResourceType">
    <vt:lpwstr/>
  </property>
  <property fmtid="{D5CDD505-2E9C-101B-9397-08002B2CF9AE}" pid="19" name="Team">
    <vt:lpwstr/>
  </property>
  <property fmtid="{D5CDD505-2E9C-101B-9397-08002B2CF9AE}" pid="20" name="PostalCode">
    <vt:lpwstr/>
  </property>
  <property fmtid="{D5CDD505-2E9C-101B-9397-08002B2CF9AE}" pid="21" name="DispName">
    <vt:lpwstr/>
  </property>
  <property fmtid="{D5CDD505-2E9C-101B-9397-08002B2CF9AE}" pid="22" name="CountryOrRegion">
    <vt:lpwstr/>
  </property>
  <property fmtid="{D5CDD505-2E9C-101B-9397-08002B2CF9AE}" pid="23" name="State">
    <vt:lpwstr/>
  </property>
  <property fmtid="{D5CDD505-2E9C-101B-9397-08002B2CF9AE}" pid="24" name="_ExtendedDescription">
    <vt:lpwstr/>
  </property>
  <property fmtid="{D5CDD505-2E9C-101B-9397-08002B2CF9AE}" pid="25" name="City">
    <vt:lpwstr/>
  </property>
  <property fmtid="{D5CDD505-2E9C-101B-9397-08002B2CF9AE}" pid="26" name="Street">
    <vt:lpwstr/>
  </property>
  <property fmtid="{D5CDD505-2E9C-101B-9397-08002B2CF9AE}" pid="27" name="MediaServiceImageTags">
    <vt:lpwstr/>
  </property>
</Properties>
</file>